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1"/>
  </p:notesMasterIdLst>
  <p:sldIdLst>
    <p:sldId id="277" r:id="rId2"/>
    <p:sldId id="315" r:id="rId3"/>
    <p:sldId id="302" r:id="rId4"/>
    <p:sldId id="306" r:id="rId5"/>
    <p:sldId id="316" r:id="rId6"/>
    <p:sldId id="317" r:id="rId7"/>
    <p:sldId id="318" r:id="rId8"/>
    <p:sldId id="313" r:id="rId9"/>
    <p:sldId id="314" r:id="rId10"/>
  </p:sldIdLst>
  <p:sldSz cx="12192000" cy="6858000"/>
  <p:notesSz cx="6858000" cy="9144000"/>
  <p:embeddedFontLst>
    <p:embeddedFont>
      <p:font typeface="맑은 고딕" panose="020B0503020000020004" pitchFamily="50" charset="-127"/>
      <p:regular r:id="rId12"/>
      <p:bold r:id="rId13"/>
    </p:embeddedFont>
    <p:embeddedFont>
      <p:font typeface="배달의민족 도현" panose="020B0600000101010101" pitchFamily="50" charset="-127"/>
      <p:regular r:id="rId14"/>
    </p:embeddedFont>
    <p:embeddedFont>
      <p:font typeface="Yoon 연꽃 B" panose="02000503000000020003" pitchFamily="50" charset="-127"/>
      <p:regular r:id="rId1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C78C7"/>
    <a:srgbClr val="00B0B9"/>
    <a:srgbClr val="091910"/>
    <a:srgbClr val="2D2D53"/>
    <a:srgbClr val="E10909"/>
    <a:srgbClr val="C8C8C8"/>
    <a:srgbClr val="D0D0D0"/>
    <a:srgbClr val="D6D6D6"/>
    <a:srgbClr val="3F3E2D"/>
    <a:srgbClr val="5F636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890" autoAdjust="0"/>
    <p:restoredTop sz="86429"/>
  </p:normalViewPr>
  <p:slideViewPr>
    <p:cSldViewPr snapToGrid="0">
      <p:cViewPr varScale="1">
        <p:scale>
          <a:sx n="64" d="100"/>
          <a:sy n="64" d="100"/>
        </p:scale>
        <p:origin x="96" y="33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A2AFE2-62C2-8C44-AF0B-F0CA4BC55BB0}" type="datetimeFigureOut">
              <a:rPr kumimoji="1" lang="ko-KR" altLang="en-US" smtClean="0"/>
              <a:t>2018-06-21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 편집</a:t>
            </a:r>
          </a:p>
          <a:p>
            <a:pPr lvl="1"/>
            <a:r>
              <a:rPr kumimoji="1" lang="ko-KR" altLang="en-US"/>
              <a:t>둘째 수준</a:t>
            </a:r>
          </a:p>
          <a:p>
            <a:pPr lvl="2"/>
            <a:r>
              <a:rPr kumimoji="1" lang="ko-KR" altLang="en-US"/>
              <a:t>셋째 수준</a:t>
            </a:r>
          </a:p>
          <a:p>
            <a:pPr lvl="3"/>
            <a:r>
              <a:rPr kumimoji="1" lang="ko-KR" altLang="en-US"/>
              <a:t>넷째 수준</a:t>
            </a:r>
          </a:p>
          <a:p>
            <a:pPr lvl="4"/>
            <a:r>
              <a:rPr kumimoji="1"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667B7B-B5FB-4546-AD8C-5D85DD8DB3F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543556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0667B7B-B5FB-4546-AD8C-5D85DD8DB3F1}" type="slidenum">
              <a:rPr kumimoji="1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1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597818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AR</a:t>
            </a:r>
            <a:r>
              <a:rPr kumimoji="1"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0667B7B-B5FB-4546-AD8C-5D85DD8DB3F1}" type="slidenum">
              <a:rPr kumimoji="1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1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149458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AR</a:t>
            </a:r>
            <a:r>
              <a:rPr kumimoji="1"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0667B7B-B5FB-4546-AD8C-5D85DD8DB3F1}" type="slidenum">
              <a:rPr kumimoji="1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1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381275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AR</a:t>
            </a:r>
            <a:r>
              <a:rPr kumimoji="1"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0667B7B-B5FB-4546-AD8C-5D85DD8DB3F1}" type="slidenum">
              <a:rPr kumimoji="1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1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538199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420(</a:t>
            </a:r>
            <a:r>
              <a:rPr lang="ko-KR" altLang="en-US" dirty="0" smtClean="0"/>
              <a:t>적정수면시간</a:t>
            </a:r>
            <a:r>
              <a:rPr lang="en-US" altLang="ko-KR" dirty="0" smtClean="0"/>
              <a:t>)-383(</a:t>
            </a:r>
            <a:r>
              <a:rPr lang="ko-KR" altLang="en-US" dirty="0" smtClean="0"/>
              <a:t>전체평균</a:t>
            </a:r>
            <a:r>
              <a:rPr lang="en-US" altLang="ko-KR" dirty="0" smtClean="0"/>
              <a:t>) = 37</a:t>
            </a:r>
            <a:r>
              <a:rPr lang="ko-KR" altLang="en-US" dirty="0" smtClean="0"/>
              <a:t>분 </a:t>
            </a:r>
            <a:r>
              <a:rPr lang="ko-KR" altLang="en-US" dirty="0" err="1" smtClean="0"/>
              <a:t>못잠</a:t>
            </a:r>
            <a:endParaRPr lang="en-US" altLang="ko-KR" dirty="0" smtClean="0"/>
          </a:p>
          <a:p>
            <a:r>
              <a:rPr lang="en-US" altLang="ko-KR" dirty="0" smtClean="0"/>
              <a:t>228(</a:t>
            </a:r>
            <a:r>
              <a:rPr lang="ko-KR" altLang="en-US" dirty="0" smtClean="0"/>
              <a:t>활동 평균</a:t>
            </a:r>
            <a:r>
              <a:rPr lang="en-US" altLang="ko-KR" dirty="0" smtClean="0"/>
              <a:t>)-145(</a:t>
            </a:r>
            <a:r>
              <a:rPr lang="ko-KR" altLang="en-US" dirty="0" smtClean="0"/>
              <a:t>활동 최저</a:t>
            </a:r>
            <a:r>
              <a:rPr lang="en-US" altLang="ko-KR" dirty="0" smtClean="0"/>
              <a:t>)=83</a:t>
            </a:r>
            <a:r>
              <a:rPr lang="ko-KR" altLang="en-US" dirty="0" smtClean="0"/>
              <a:t>분 더 </a:t>
            </a:r>
            <a:r>
              <a:rPr lang="ko-KR" altLang="en-US" dirty="0" err="1" smtClean="0"/>
              <a:t>활발해야댐</a:t>
            </a:r>
            <a:endParaRPr lang="en-US" altLang="ko-KR" dirty="0" smtClean="0"/>
          </a:p>
          <a:p>
            <a:r>
              <a:rPr lang="en-US" altLang="ko-KR" dirty="0" smtClean="0"/>
              <a:t>1290(</a:t>
            </a:r>
            <a:r>
              <a:rPr lang="ko-KR" altLang="en-US" dirty="0" smtClean="0"/>
              <a:t>최고 </a:t>
            </a:r>
            <a:r>
              <a:rPr lang="ko-KR" altLang="en-US" dirty="0" err="1" smtClean="0"/>
              <a:t>정적인사람</a:t>
            </a:r>
            <a:r>
              <a:rPr lang="en-US" altLang="ko-KR" dirty="0" smtClean="0"/>
              <a:t>)-909(</a:t>
            </a:r>
            <a:r>
              <a:rPr lang="ko-KR" altLang="en-US" dirty="0" smtClean="0"/>
              <a:t>정적 평균</a:t>
            </a:r>
            <a:r>
              <a:rPr lang="en-US" altLang="ko-KR" dirty="0" smtClean="0"/>
              <a:t>) = 381 </a:t>
            </a:r>
            <a:r>
              <a:rPr lang="ko-KR" altLang="en-US" dirty="0" smtClean="0"/>
              <a:t>만큼 더 줄여야 합니다</a:t>
            </a:r>
            <a:r>
              <a:rPr lang="en-US" altLang="ko-KR" dirty="0" smtClean="0"/>
              <a:t>.</a:t>
            </a:r>
            <a:endParaRPr lang="ko-KR" altLang="en-US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0667B7B-B5FB-4546-AD8C-5D85DD8DB3F1}" type="slidenum">
              <a:rPr kumimoji="1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1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221942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420(</a:t>
            </a:r>
            <a:r>
              <a:rPr lang="ko-KR" altLang="en-US" dirty="0" smtClean="0"/>
              <a:t>적정수면시간</a:t>
            </a:r>
            <a:r>
              <a:rPr lang="en-US" altLang="ko-KR" dirty="0" smtClean="0"/>
              <a:t>)-383(</a:t>
            </a:r>
            <a:r>
              <a:rPr lang="ko-KR" altLang="en-US" dirty="0" smtClean="0"/>
              <a:t>전체평균</a:t>
            </a:r>
            <a:r>
              <a:rPr lang="en-US" altLang="ko-KR" dirty="0" smtClean="0"/>
              <a:t>) = 37</a:t>
            </a:r>
            <a:r>
              <a:rPr lang="ko-KR" altLang="en-US" dirty="0" smtClean="0"/>
              <a:t>분 </a:t>
            </a:r>
            <a:r>
              <a:rPr lang="ko-KR" altLang="en-US" dirty="0" err="1" smtClean="0"/>
              <a:t>못잠</a:t>
            </a:r>
            <a:endParaRPr lang="en-US" altLang="ko-KR" dirty="0" smtClean="0"/>
          </a:p>
          <a:p>
            <a:r>
              <a:rPr lang="en-US" altLang="ko-KR" dirty="0" smtClean="0"/>
              <a:t>228(</a:t>
            </a:r>
            <a:r>
              <a:rPr lang="ko-KR" altLang="en-US" dirty="0" smtClean="0"/>
              <a:t>활동 평균</a:t>
            </a:r>
            <a:r>
              <a:rPr lang="en-US" altLang="ko-KR" dirty="0" smtClean="0"/>
              <a:t>)-145(</a:t>
            </a:r>
            <a:r>
              <a:rPr lang="ko-KR" altLang="en-US" dirty="0" smtClean="0"/>
              <a:t>활동 최저</a:t>
            </a:r>
            <a:r>
              <a:rPr lang="en-US" altLang="ko-KR" dirty="0" smtClean="0"/>
              <a:t>)=83</a:t>
            </a:r>
            <a:r>
              <a:rPr lang="ko-KR" altLang="en-US" dirty="0" smtClean="0"/>
              <a:t>분 더 </a:t>
            </a:r>
            <a:r>
              <a:rPr lang="ko-KR" altLang="en-US" dirty="0" err="1" smtClean="0"/>
              <a:t>활발해야댐</a:t>
            </a:r>
            <a:endParaRPr lang="en-US" altLang="ko-KR" dirty="0" smtClean="0"/>
          </a:p>
          <a:p>
            <a:r>
              <a:rPr lang="en-US" altLang="ko-KR" dirty="0" smtClean="0"/>
              <a:t>1290(</a:t>
            </a:r>
            <a:r>
              <a:rPr lang="ko-KR" altLang="en-US" dirty="0" smtClean="0"/>
              <a:t>최고 </a:t>
            </a:r>
            <a:r>
              <a:rPr lang="ko-KR" altLang="en-US" dirty="0" err="1" smtClean="0"/>
              <a:t>정적인사람</a:t>
            </a:r>
            <a:r>
              <a:rPr lang="en-US" altLang="ko-KR" dirty="0" smtClean="0"/>
              <a:t>)-909(</a:t>
            </a:r>
            <a:r>
              <a:rPr lang="ko-KR" altLang="en-US" dirty="0" smtClean="0"/>
              <a:t>정적 평균</a:t>
            </a:r>
            <a:r>
              <a:rPr lang="en-US" altLang="ko-KR" dirty="0" smtClean="0"/>
              <a:t>) = 381 </a:t>
            </a:r>
            <a:r>
              <a:rPr lang="ko-KR" altLang="en-US" dirty="0" smtClean="0"/>
              <a:t>만큼 더 줄여야 합니다</a:t>
            </a:r>
            <a:r>
              <a:rPr lang="en-US" altLang="ko-KR" dirty="0" smtClean="0"/>
              <a:t>.</a:t>
            </a:r>
            <a:endParaRPr lang="ko-KR" altLang="en-US" dirty="0" smtClean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667B7B-B5FB-4546-AD8C-5D85DD8DB3F1}" type="slidenum">
              <a:rPr kumimoji="1" lang="ko-KR" altLang="en-US" smtClean="0"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622952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5D67F-C495-45B5-B368-F4679945A243}" type="datetimeFigureOut">
              <a:rPr lang="ko-KR" altLang="en-US" smtClean="0"/>
              <a:t>2018-06-21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15513-7FD5-42F0-9F14-568381070E2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20353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5D67F-C495-45B5-B368-F4679945A243}" type="datetimeFigureOut">
              <a:rPr lang="ko-KR" altLang="en-US" smtClean="0"/>
              <a:t>2018-06-21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15513-7FD5-42F0-9F14-568381070E2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07028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5D67F-C495-45B5-B368-F4679945A243}" type="datetimeFigureOut">
              <a:rPr lang="ko-KR" altLang="en-US" smtClean="0"/>
              <a:t>2018-06-21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15513-7FD5-42F0-9F14-568381070E2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36025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5D67F-C495-45B5-B368-F4679945A243}" type="datetimeFigureOut">
              <a:rPr lang="ko-KR" altLang="en-US" smtClean="0"/>
              <a:t>2018-06-21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15513-7FD5-42F0-9F14-568381070E2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91312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5D67F-C495-45B5-B368-F4679945A243}" type="datetimeFigureOut">
              <a:rPr lang="ko-KR" altLang="en-US" smtClean="0"/>
              <a:t>2018-06-21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15513-7FD5-42F0-9F14-568381070E2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6039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5D67F-C495-45B5-B368-F4679945A243}" type="datetimeFigureOut">
              <a:rPr lang="ko-KR" altLang="en-US" smtClean="0"/>
              <a:t>2018-06-21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15513-7FD5-42F0-9F14-568381070E2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48901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5D67F-C495-45B5-B368-F4679945A243}" type="datetimeFigureOut">
              <a:rPr lang="ko-KR" altLang="en-US" smtClean="0"/>
              <a:t>2018-06-21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15513-7FD5-42F0-9F14-568381070E2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04386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5D67F-C495-45B5-B368-F4679945A243}" type="datetimeFigureOut">
              <a:rPr lang="ko-KR" altLang="en-US" smtClean="0"/>
              <a:t>2018-06-21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15513-7FD5-42F0-9F14-568381070E2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25206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5D67F-C495-45B5-B368-F4679945A243}" type="datetimeFigureOut">
              <a:rPr lang="ko-KR" altLang="en-US" smtClean="0"/>
              <a:t>2018-06-21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15513-7FD5-42F0-9F14-568381070E2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46985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5D67F-C495-45B5-B368-F4679945A243}" type="datetimeFigureOut">
              <a:rPr lang="ko-KR" altLang="en-US" smtClean="0"/>
              <a:t>2018-06-21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15513-7FD5-42F0-9F14-568381070E2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41693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5D67F-C495-45B5-B368-F4679945A243}" type="datetimeFigureOut">
              <a:rPr lang="ko-KR" altLang="en-US" smtClean="0"/>
              <a:t>2018-06-21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15513-7FD5-42F0-9F14-568381070E2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2821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05D67F-C495-45B5-B368-F4679945A243}" type="datetimeFigureOut">
              <a:rPr lang="ko-KR" altLang="en-US" smtClean="0"/>
              <a:t>2018-06-21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315513-7FD5-42F0-9F14-568381070E2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00028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5.jp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자유형 30"/>
          <p:cNvSpPr/>
          <p:nvPr/>
        </p:nvSpPr>
        <p:spPr>
          <a:xfrm>
            <a:off x="0" y="0"/>
            <a:ext cx="12192000" cy="3953325"/>
          </a:xfrm>
          <a:custGeom>
            <a:avLst/>
            <a:gdLst>
              <a:gd name="connsiteX0" fmla="*/ 0 w 12192000"/>
              <a:gd name="connsiteY0" fmla="*/ 0 h 3729037"/>
              <a:gd name="connsiteX1" fmla="*/ 12192000 w 12192000"/>
              <a:gd name="connsiteY1" fmla="*/ 0 h 3729037"/>
              <a:gd name="connsiteX2" fmla="*/ 12192000 w 12192000"/>
              <a:gd name="connsiteY2" fmla="*/ 3429000 h 3729037"/>
              <a:gd name="connsiteX3" fmla="*/ 6408126 w 12192000"/>
              <a:gd name="connsiteY3" fmla="*/ 3429000 h 3729037"/>
              <a:gd name="connsiteX4" fmla="*/ 6097281 w 12192000"/>
              <a:gd name="connsiteY4" fmla="*/ 3729037 h 3729037"/>
              <a:gd name="connsiteX5" fmla="*/ 5786437 w 12192000"/>
              <a:gd name="connsiteY5" fmla="*/ 3429000 h 3729037"/>
              <a:gd name="connsiteX6" fmla="*/ 0 w 12192000"/>
              <a:gd name="connsiteY6" fmla="*/ 3429000 h 3729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3729037">
                <a:moveTo>
                  <a:pt x="0" y="0"/>
                </a:moveTo>
                <a:lnTo>
                  <a:pt x="12192000" y="0"/>
                </a:lnTo>
                <a:lnTo>
                  <a:pt x="12192000" y="3429000"/>
                </a:lnTo>
                <a:lnTo>
                  <a:pt x="6408126" y="3429000"/>
                </a:lnTo>
                <a:lnTo>
                  <a:pt x="6097281" y="3729037"/>
                </a:lnTo>
                <a:lnTo>
                  <a:pt x="5786437" y="3429000"/>
                </a:lnTo>
                <a:lnTo>
                  <a:pt x="0" y="3429000"/>
                </a:lnTo>
                <a:close/>
              </a:path>
            </a:pathLst>
          </a:custGeom>
          <a:solidFill>
            <a:schemeClr val="accent5"/>
          </a:solidFill>
          <a:ln>
            <a:solidFill>
              <a:schemeClr val="accent5"/>
            </a:solidFill>
          </a:ln>
          <a:effectLst>
            <a:outerShdw dist="12700" dir="5400000" algn="t" rotWithShape="0">
              <a:srgbClr val="80BCE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직사각형 76"/>
          <p:cNvSpPr/>
          <p:nvPr/>
        </p:nvSpPr>
        <p:spPr>
          <a:xfrm>
            <a:off x="1666263" y="723790"/>
            <a:ext cx="885947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800" i="1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소쿠리</a:t>
            </a:r>
            <a:r>
              <a:rPr lang="en-US" altLang="ko-KR" sz="4800" i="1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6000" b="1" i="1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 분석</a:t>
            </a:r>
            <a:endParaRPr lang="en-US" altLang="ko-KR" sz="6000" b="1" i="1" dirty="0" smtClean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 smtClean="0">
                <a:solidFill>
                  <a:schemeClr val="bg1"/>
                </a:solidFill>
              </a:rPr>
              <a:t>평균 수명 시간은 건강을 보장하는가</a:t>
            </a:r>
            <a:r>
              <a:rPr lang="en-US" altLang="ko-KR" sz="2000" dirty="0" smtClean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33" name="타원 32"/>
          <p:cNvSpPr/>
          <p:nvPr/>
        </p:nvSpPr>
        <p:spPr>
          <a:xfrm>
            <a:off x="5605462" y="4543423"/>
            <a:ext cx="981075" cy="981075"/>
          </a:xfrm>
          <a:prstGeom prst="ellipse">
            <a:avLst/>
          </a:prstGeom>
          <a:solidFill>
            <a:schemeClr val="bg1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ko-KR" altLang="en-US" sz="1200" dirty="0">
              <a:solidFill>
                <a:srgbClr val="84B8DD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640587" y="5648323"/>
            <a:ext cx="910827" cy="3135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100" b="1" u="sng" dirty="0" smtClean="0">
                <a:solidFill>
                  <a:schemeClr val="accent5"/>
                </a:solidFill>
              </a:rPr>
              <a:t>Team Core</a:t>
            </a:r>
            <a:endParaRPr lang="en-US" altLang="ko-KR" sz="1100" b="1" u="sng" dirty="0">
              <a:solidFill>
                <a:schemeClr val="accent5"/>
              </a:solidFill>
            </a:endParaRPr>
          </a:p>
        </p:txBody>
      </p:sp>
      <p:sp>
        <p:nvSpPr>
          <p:cNvPr id="46" name="타원 45"/>
          <p:cNvSpPr/>
          <p:nvPr/>
        </p:nvSpPr>
        <p:spPr>
          <a:xfrm>
            <a:off x="3929062" y="4543423"/>
            <a:ext cx="981075" cy="981075"/>
          </a:xfrm>
          <a:prstGeom prst="ellipse">
            <a:avLst/>
          </a:prstGeom>
          <a:solidFill>
            <a:schemeClr val="accent5"/>
          </a:solidFill>
          <a:ln>
            <a:solidFill>
              <a:srgbClr val="80BC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/>
          <p:cNvSpPr/>
          <p:nvPr/>
        </p:nvSpPr>
        <p:spPr>
          <a:xfrm>
            <a:off x="3979415" y="5000806"/>
            <a:ext cx="880369" cy="3336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b="1" dirty="0">
                <a:solidFill>
                  <a:schemeClr val="bg1"/>
                </a:solidFill>
              </a:rPr>
              <a:t>13</a:t>
            </a:r>
            <a:r>
              <a:rPr lang="ko-KR" altLang="en-US" sz="1200" b="1" dirty="0">
                <a:solidFill>
                  <a:schemeClr val="bg1"/>
                </a:solidFill>
              </a:rPr>
              <a:t> </a:t>
            </a:r>
            <a:r>
              <a:rPr lang="ko-KR" altLang="en-US" sz="1200" b="1" dirty="0" err="1">
                <a:solidFill>
                  <a:schemeClr val="bg1"/>
                </a:solidFill>
              </a:rPr>
              <a:t>김환철</a:t>
            </a:r>
            <a:endParaRPr lang="en-US" altLang="ko-KR" sz="1200" b="1" dirty="0">
              <a:solidFill>
                <a:schemeClr val="bg1"/>
              </a:solidFill>
            </a:endParaRPr>
          </a:p>
        </p:txBody>
      </p:sp>
      <p:sp>
        <p:nvSpPr>
          <p:cNvPr id="50" name="타원 49"/>
          <p:cNvSpPr/>
          <p:nvPr/>
        </p:nvSpPr>
        <p:spPr>
          <a:xfrm>
            <a:off x="7281862" y="4543423"/>
            <a:ext cx="981075" cy="981075"/>
          </a:xfrm>
          <a:prstGeom prst="ellipse">
            <a:avLst/>
          </a:prstGeom>
          <a:solidFill>
            <a:schemeClr val="accent5"/>
          </a:solidFill>
          <a:ln>
            <a:solidFill>
              <a:srgbClr val="80BC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직사각형 50"/>
          <p:cNvSpPr/>
          <p:nvPr/>
        </p:nvSpPr>
        <p:spPr>
          <a:xfrm>
            <a:off x="7337024" y="4985352"/>
            <a:ext cx="870751" cy="3336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</a:rPr>
              <a:t>15</a:t>
            </a:r>
            <a:r>
              <a:rPr lang="ko-KR" altLang="en-US" sz="1200" dirty="0">
                <a:solidFill>
                  <a:schemeClr val="bg1"/>
                </a:solidFill>
              </a:rPr>
              <a:t> 정유경</a:t>
            </a:r>
            <a:endParaRPr lang="en-US" altLang="ko-KR" sz="1200" dirty="0">
              <a:solidFill>
                <a:schemeClr val="bg1"/>
              </a:solidFill>
            </a:endParaRPr>
          </a:p>
        </p:txBody>
      </p:sp>
      <p:grpSp>
        <p:nvGrpSpPr>
          <p:cNvPr id="60" name="Group 20"/>
          <p:cNvGrpSpPr>
            <a:grpSpLocks noChangeAspect="1"/>
          </p:cNvGrpSpPr>
          <p:nvPr/>
        </p:nvGrpSpPr>
        <p:grpSpPr bwMode="auto">
          <a:xfrm>
            <a:off x="5994834" y="4671700"/>
            <a:ext cx="202327" cy="275984"/>
            <a:chOff x="2597" y="4163"/>
            <a:chExt cx="217" cy="296"/>
          </a:xfrm>
          <a:solidFill>
            <a:schemeClr val="accent5"/>
          </a:solidFill>
        </p:grpSpPr>
        <p:sp>
          <p:nvSpPr>
            <p:cNvPr id="61" name="Freeform 22"/>
            <p:cNvSpPr>
              <a:spLocks noEditPoints="1"/>
            </p:cNvSpPr>
            <p:nvPr/>
          </p:nvSpPr>
          <p:spPr bwMode="auto">
            <a:xfrm>
              <a:off x="2630" y="4163"/>
              <a:ext cx="151" cy="176"/>
            </a:xfrm>
            <a:custGeom>
              <a:avLst/>
              <a:gdLst>
                <a:gd name="T0" fmla="*/ 410 w 1662"/>
                <a:gd name="T1" fmla="*/ 645 h 1942"/>
                <a:gd name="T2" fmla="*/ 309 w 1662"/>
                <a:gd name="T3" fmla="*/ 847 h 1942"/>
                <a:gd name="T4" fmla="*/ 255 w 1662"/>
                <a:gd name="T5" fmla="*/ 1023 h 1942"/>
                <a:gd name="T6" fmla="*/ 263 w 1662"/>
                <a:gd name="T7" fmla="*/ 1206 h 1942"/>
                <a:gd name="T8" fmla="*/ 347 w 1662"/>
                <a:gd name="T9" fmla="*/ 1429 h 1942"/>
                <a:gd name="T10" fmla="*/ 476 w 1662"/>
                <a:gd name="T11" fmla="*/ 1620 h 1942"/>
                <a:gd name="T12" fmla="*/ 638 w 1662"/>
                <a:gd name="T13" fmla="*/ 1753 h 1942"/>
                <a:gd name="T14" fmla="*/ 825 w 1662"/>
                <a:gd name="T15" fmla="*/ 1803 h 1942"/>
                <a:gd name="T16" fmla="*/ 1013 w 1662"/>
                <a:gd name="T17" fmla="*/ 1753 h 1942"/>
                <a:gd name="T18" fmla="*/ 1176 w 1662"/>
                <a:gd name="T19" fmla="*/ 1619 h 1942"/>
                <a:gd name="T20" fmla="*/ 1305 w 1662"/>
                <a:gd name="T21" fmla="*/ 1428 h 1942"/>
                <a:gd name="T22" fmla="*/ 1388 w 1662"/>
                <a:gd name="T23" fmla="*/ 1205 h 1942"/>
                <a:gd name="T24" fmla="*/ 1418 w 1662"/>
                <a:gd name="T25" fmla="*/ 974 h 1942"/>
                <a:gd name="T26" fmla="*/ 1266 w 1662"/>
                <a:gd name="T27" fmla="*/ 836 h 1942"/>
                <a:gd name="T28" fmla="*/ 1012 w 1662"/>
                <a:gd name="T29" fmla="*/ 794 h 1942"/>
                <a:gd name="T30" fmla="*/ 806 w 1662"/>
                <a:gd name="T31" fmla="*/ 713 h 1942"/>
                <a:gd name="T32" fmla="*/ 646 w 1662"/>
                <a:gd name="T33" fmla="*/ 610 h 1942"/>
                <a:gd name="T34" fmla="*/ 526 w 1662"/>
                <a:gd name="T35" fmla="*/ 499 h 1942"/>
                <a:gd name="T36" fmla="*/ 944 w 1662"/>
                <a:gd name="T37" fmla="*/ 23 h 1942"/>
                <a:gd name="T38" fmla="*/ 1152 w 1662"/>
                <a:gd name="T39" fmla="*/ 118 h 1942"/>
                <a:gd name="T40" fmla="*/ 1271 w 1662"/>
                <a:gd name="T41" fmla="*/ 205 h 1942"/>
                <a:gd name="T42" fmla="*/ 1388 w 1662"/>
                <a:gd name="T43" fmla="*/ 323 h 1942"/>
                <a:gd name="T44" fmla="*/ 1455 w 1662"/>
                <a:gd name="T45" fmla="*/ 429 h 1942"/>
                <a:gd name="T46" fmla="*/ 1524 w 1662"/>
                <a:gd name="T47" fmla="*/ 626 h 1942"/>
                <a:gd name="T48" fmla="*/ 1555 w 1662"/>
                <a:gd name="T49" fmla="*/ 892 h 1942"/>
                <a:gd name="T50" fmla="*/ 1619 w 1662"/>
                <a:gd name="T51" fmla="*/ 939 h 1942"/>
                <a:gd name="T52" fmla="*/ 1657 w 1662"/>
                <a:gd name="T53" fmla="*/ 1032 h 1942"/>
                <a:gd name="T54" fmla="*/ 1655 w 1662"/>
                <a:gd name="T55" fmla="*/ 1183 h 1942"/>
                <a:gd name="T56" fmla="*/ 1611 w 1662"/>
                <a:gd name="T57" fmla="*/ 1304 h 1942"/>
                <a:gd name="T58" fmla="*/ 1537 w 1662"/>
                <a:gd name="T59" fmla="*/ 1372 h 1942"/>
                <a:gd name="T60" fmla="*/ 1445 w 1662"/>
                <a:gd name="T61" fmla="*/ 1454 h 1942"/>
                <a:gd name="T62" fmla="*/ 1313 w 1662"/>
                <a:gd name="T63" fmla="*/ 1670 h 1942"/>
                <a:gd name="T64" fmla="*/ 1141 w 1662"/>
                <a:gd name="T65" fmla="*/ 1836 h 1942"/>
                <a:gd name="T66" fmla="*/ 937 w 1662"/>
                <a:gd name="T67" fmla="*/ 1930 h 1942"/>
                <a:gd name="T68" fmla="*/ 714 w 1662"/>
                <a:gd name="T69" fmla="*/ 1930 h 1942"/>
                <a:gd name="T70" fmla="*/ 510 w 1662"/>
                <a:gd name="T71" fmla="*/ 1836 h 1942"/>
                <a:gd name="T72" fmla="*/ 337 w 1662"/>
                <a:gd name="T73" fmla="*/ 1669 h 1942"/>
                <a:gd name="T74" fmla="*/ 205 w 1662"/>
                <a:gd name="T75" fmla="*/ 1452 h 1942"/>
                <a:gd name="T76" fmla="*/ 111 w 1662"/>
                <a:gd name="T77" fmla="*/ 1364 h 1942"/>
                <a:gd name="T78" fmla="*/ 39 w 1662"/>
                <a:gd name="T79" fmla="*/ 1284 h 1942"/>
                <a:gd name="T80" fmla="*/ 2 w 1662"/>
                <a:gd name="T81" fmla="*/ 1143 h 1942"/>
                <a:gd name="T82" fmla="*/ 9 w 1662"/>
                <a:gd name="T83" fmla="*/ 1009 h 1942"/>
                <a:gd name="T84" fmla="*/ 50 w 1662"/>
                <a:gd name="T85" fmla="*/ 930 h 1942"/>
                <a:gd name="T86" fmla="*/ 98 w 1662"/>
                <a:gd name="T87" fmla="*/ 851 h 1942"/>
                <a:gd name="T88" fmla="*/ 85 w 1662"/>
                <a:gd name="T89" fmla="*/ 643 h 1942"/>
                <a:gd name="T90" fmla="*/ 120 w 1662"/>
                <a:gd name="T91" fmla="*/ 487 h 1942"/>
                <a:gd name="T92" fmla="*/ 183 w 1662"/>
                <a:gd name="T93" fmla="*/ 377 h 1942"/>
                <a:gd name="T94" fmla="*/ 257 w 1662"/>
                <a:gd name="T95" fmla="*/ 305 h 1942"/>
                <a:gd name="T96" fmla="*/ 319 w 1662"/>
                <a:gd name="T97" fmla="*/ 266 h 1942"/>
                <a:gd name="T98" fmla="*/ 352 w 1662"/>
                <a:gd name="T99" fmla="*/ 246 h 1942"/>
                <a:gd name="T100" fmla="*/ 390 w 1662"/>
                <a:gd name="T101" fmla="*/ 196 h 1942"/>
                <a:gd name="T102" fmla="*/ 459 w 1662"/>
                <a:gd name="T103" fmla="*/ 127 h 1942"/>
                <a:gd name="T104" fmla="*/ 559 w 1662"/>
                <a:gd name="T105" fmla="*/ 57 h 1942"/>
                <a:gd name="T106" fmla="*/ 690 w 1662"/>
                <a:gd name="T107" fmla="*/ 10 h 19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662" h="1942">
                  <a:moveTo>
                    <a:pt x="526" y="499"/>
                  </a:moveTo>
                  <a:lnTo>
                    <a:pt x="484" y="546"/>
                  </a:lnTo>
                  <a:lnTo>
                    <a:pt x="445" y="595"/>
                  </a:lnTo>
                  <a:lnTo>
                    <a:pt x="410" y="645"/>
                  </a:lnTo>
                  <a:lnTo>
                    <a:pt x="379" y="696"/>
                  </a:lnTo>
                  <a:lnTo>
                    <a:pt x="352" y="747"/>
                  </a:lnTo>
                  <a:lnTo>
                    <a:pt x="329" y="797"/>
                  </a:lnTo>
                  <a:lnTo>
                    <a:pt x="309" y="847"/>
                  </a:lnTo>
                  <a:lnTo>
                    <a:pt x="291" y="895"/>
                  </a:lnTo>
                  <a:lnTo>
                    <a:pt x="277" y="941"/>
                  </a:lnTo>
                  <a:lnTo>
                    <a:pt x="264" y="984"/>
                  </a:lnTo>
                  <a:lnTo>
                    <a:pt x="255" y="1023"/>
                  </a:lnTo>
                  <a:lnTo>
                    <a:pt x="247" y="1059"/>
                  </a:lnTo>
                  <a:lnTo>
                    <a:pt x="241" y="1091"/>
                  </a:lnTo>
                  <a:lnTo>
                    <a:pt x="250" y="1148"/>
                  </a:lnTo>
                  <a:lnTo>
                    <a:pt x="263" y="1206"/>
                  </a:lnTo>
                  <a:lnTo>
                    <a:pt x="280" y="1263"/>
                  </a:lnTo>
                  <a:lnTo>
                    <a:pt x="299" y="1320"/>
                  </a:lnTo>
                  <a:lnTo>
                    <a:pt x="322" y="1375"/>
                  </a:lnTo>
                  <a:lnTo>
                    <a:pt x="347" y="1429"/>
                  </a:lnTo>
                  <a:lnTo>
                    <a:pt x="375" y="1480"/>
                  </a:lnTo>
                  <a:lnTo>
                    <a:pt x="406" y="1530"/>
                  </a:lnTo>
                  <a:lnTo>
                    <a:pt x="440" y="1576"/>
                  </a:lnTo>
                  <a:lnTo>
                    <a:pt x="476" y="1620"/>
                  </a:lnTo>
                  <a:lnTo>
                    <a:pt x="513" y="1659"/>
                  </a:lnTo>
                  <a:lnTo>
                    <a:pt x="553" y="1695"/>
                  </a:lnTo>
                  <a:lnTo>
                    <a:pt x="594" y="1726"/>
                  </a:lnTo>
                  <a:lnTo>
                    <a:pt x="638" y="1753"/>
                  </a:lnTo>
                  <a:lnTo>
                    <a:pt x="683" y="1774"/>
                  </a:lnTo>
                  <a:lnTo>
                    <a:pt x="729" y="1789"/>
                  </a:lnTo>
                  <a:lnTo>
                    <a:pt x="777" y="1800"/>
                  </a:lnTo>
                  <a:lnTo>
                    <a:pt x="825" y="1803"/>
                  </a:lnTo>
                  <a:lnTo>
                    <a:pt x="875" y="1800"/>
                  </a:lnTo>
                  <a:lnTo>
                    <a:pt x="922" y="1789"/>
                  </a:lnTo>
                  <a:lnTo>
                    <a:pt x="968" y="1774"/>
                  </a:lnTo>
                  <a:lnTo>
                    <a:pt x="1013" y="1753"/>
                  </a:lnTo>
                  <a:lnTo>
                    <a:pt x="1056" y="1726"/>
                  </a:lnTo>
                  <a:lnTo>
                    <a:pt x="1099" y="1695"/>
                  </a:lnTo>
                  <a:lnTo>
                    <a:pt x="1139" y="1659"/>
                  </a:lnTo>
                  <a:lnTo>
                    <a:pt x="1176" y="1619"/>
                  </a:lnTo>
                  <a:lnTo>
                    <a:pt x="1212" y="1576"/>
                  </a:lnTo>
                  <a:lnTo>
                    <a:pt x="1245" y="1529"/>
                  </a:lnTo>
                  <a:lnTo>
                    <a:pt x="1276" y="1480"/>
                  </a:lnTo>
                  <a:lnTo>
                    <a:pt x="1305" y="1428"/>
                  </a:lnTo>
                  <a:lnTo>
                    <a:pt x="1330" y="1374"/>
                  </a:lnTo>
                  <a:lnTo>
                    <a:pt x="1353" y="1319"/>
                  </a:lnTo>
                  <a:lnTo>
                    <a:pt x="1372" y="1262"/>
                  </a:lnTo>
                  <a:lnTo>
                    <a:pt x="1388" y="1205"/>
                  </a:lnTo>
                  <a:lnTo>
                    <a:pt x="1401" y="1147"/>
                  </a:lnTo>
                  <a:lnTo>
                    <a:pt x="1411" y="1089"/>
                  </a:lnTo>
                  <a:lnTo>
                    <a:pt x="1416" y="1032"/>
                  </a:lnTo>
                  <a:lnTo>
                    <a:pt x="1418" y="974"/>
                  </a:lnTo>
                  <a:lnTo>
                    <a:pt x="1417" y="904"/>
                  </a:lnTo>
                  <a:lnTo>
                    <a:pt x="1414" y="838"/>
                  </a:lnTo>
                  <a:lnTo>
                    <a:pt x="1339" y="839"/>
                  </a:lnTo>
                  <a:lnTo>
                    <a:pt x="1266" y="836"/>
                  </a:lnTo>
                  <a:lnTo>
                    <a:pt x="1198" y="830"/>
                  </a:lnTo>
                  <a:lnTo>
                    <a:pt x="1133" y="820"/>
                  </a:lnTo>
                  <a:lnTo>
                    <a:pt x="1070" y="808"/>
                  </a:lnTo>
                  <a:lnTo>
                    <a:pt x="1012" y="794"/>
                  </a:lnTo>
                  <a:lnTo>
                    <a:pt x="956" y="777"/>
                  </a:lnTo>
                  <a:lnTo>
                    <a:pt x="903" y="757"/>
                  </a:lnTo>
                  <a:lnTo>
                    <a:pt x="853" y="737"/>
                  </a:lnTo>
                  <a:lnTo>
                    <a:pt x="806" y="713"/>
                  </a:lnTo>
                  <a:lnTo>
                    <a:pt x="762" y="690"/>
                  </a:lnTo>
                  <a:lnTo>
                    <a:pt x="721" y="664"/>
                  </a:lnTo>
                  <a:lnTo>
                    <a:pt x="682" y="638"/>
                  </a:lnTo>
                  <a:lnTo>
                    <a:pt x="646" y="610"/>
                  </a:lnTo>
                  <a:lnTo>
                    <a:pt x="612" y="583"/>
                  </a:lnTo>
                  <a:lnTo>
                    <a:pt x="581" y="555"/>
                  </a:lnTo>
                  <a:lnTo>
                    <a:pt x="552" y="527"/>
                  </a:lnTo>
                  <a:lnTo>
                    <a:pt x="526" y="499"/>
                  </a:lnTo>
                  <a:close/>
                  <a:moveTo>
                    <a:pt x="808" y="0"/>
                  </a:moveTo>
                  <a:lnTo>
                    <a:pt x="851" y="3"/>
                  </a:lnTo>
                  <a:lnTo>
                    <a:pt x="897" y="11"/>
                  </a:lnTo>
                  <a:lnTo>
                    <a:pt x="944" y="23"/>
                  </a:lnTo>
                  <a:lnTo>
                    <a:pt x="993" y="39"/>
                  </a:lnTo>
                  <a:lnTo>
                    <a:pt x="1044" y="60"/>
                  </a:lnTo>
                  <a:lnTo>
                    <a:pt x="1097" y="86"/>
                  </a:lnTo>
                  <a:lnTo>
                    <a:pt x="1152" y="118"/>
                  </a:lnTo>
                  <a:lnTo>
                    <a:pt x="1179" y="135"/>
                  </a:lnTo>
                  <a:lnTo>
                    <a:pt x="1208" y="155"/>
                  </a:lnTo>
                  <a:lnTo>
                    <a:pt x="1239" y="179"/>
                  </a:lnTo>
                  <a:lnTo>
                    <a:pt x="1271" y="205"/>
                  </a:lnTo>
                  <a:lnTo>
                    <a:pt x="1304" y="233"/>
                  </a:lnTo>
                  <a:lnTo>
                    <a:pt x="1334" y="261"/>
                  </a:lnTo>
                  <a:lnTo>
                    <a:pt x="1363" y="292"/>
                  </a:lnTo>
                  <a:lnTo>
                    <a:pt x="1388" y="323"/>
                  </a:lnTo>
                  <a:lnTo>
                    <a:pt x="1409" y="353"/>
                  </a:lnTo>
                  <a:lnTo>
                    <a:pt x="1409" y="353"/>
                  </a:lnTo>
                  <a:lnTo>
                    <a:pt x="1433" y="389"/>
                  </a:lnTo>
                  <a:lnTo>
                    <a:pt x="1455" y="429"/>
                  </a:lnTo>
                  <a:lnTo>
                    <a:pt x="1475" y="472"/>
                  </a:lnTo>
                  <a:lnTo>
                    <a:pt x="1493" y="519"/>
                  </a:lnTo>
                  <a:lnTo>
                    <a:pt x="1509" y="570"/>
                  </a:lnTo>
                  <a:lnTo>
                    <a:pt x="1524" y="626"/>
                  </a:lnTo>
                  <a:lnTo>
                    <a:pt x="1535" y="685"/>
                  </a:lnTo>
                  <a:lnTo>
                    <a:pt x="1545" y="749"/>
                  </a:lnTo>
                  <a:lnTo>
                    <a:pt x="1551" y="817"/>
                  </a:lnTo>
                  <a:lnTo>
                    <a:pt x="1555" y="892"/>
                  </a:lnTo>
                  <a:lnTo>
                    <a:pt x="1573" y="900"/>
                  </a:lnTo>
                  <a:lnTo>
                    <a:pt x="1590" y="910"/>
                  </a:lnTo>
                  <a:lnTo>
                    <a:pt x="1605" y="922"/>
                  </a:lnTo>
                  <a:lnTo>
                    <a:pt x="1619" y="939"/>
                  </a:lnTo>
                  <a:lnTo>
                    <a:pt x="1632" y="957"/>
                  </a:lnTo>
                  <a:lnTo>
                    <a:pt x="1642" y="979"/>
                  </a:lnTo>
                  <a:lnTo>
                    <a:pt x="1651" y="1003"/>
                  </a:lnTo>
                  <a:lnTo>
                    <a:pt x="1657" y="1032"/>
                  </a:lnTo>
                  <a:lnTo>
                    <a:pt x="1661" y="1064"/>
                  </a:lnTo>
                  <a:lnTo>
                    <a:pt x="1662" y="1102"/>
                  </a:lnTo>
                  <a:lnTo>
                    <a:pt x="1660" y="1143"/>
                  </a:lnTo>
                  <a:lnTo>
                    <a:pt x="1655" y="1183"/>
                  </a:lnTo>
                  <a:lnTo>
                    <a:pt x="1648" y="1218"/>
                  </a:lnTo>
                  <a:lnTo>
                    <a:pt x="1638" y="1250"/>
                  </a:lnTo>
                  <a:lnTo>
                    <a:pt x="1625" y="1278"/>
                  </a:lnTo>
                  <a:lnTo>
                    <a:pt x="1611" y="1304"/>
                  </a:lnTo>
                  <a:lnTo>
                    <a:pt x="1595" y="1325"/>
                  </a:lnTo>
                  <a:lnTo>
                    <a:pt x="1577" y="1344"/>
                  </a:lnTo>
                  <a:lnTo>
                    <a:pt x="1558" y="1360"/>
                  </a:lnTo>
                  <a:lnTo>
                    <a:pt x="1537" y="1372"/>
                  </a:lnTo>
                  <a:lnTo>
                    <a:pt x="1515" y="1382"/>
                  </a:lnTo>
                  <a:lnTo>
                    <a:pt x="1493" y="1390"/>
                  </a:lnTo>
                  <a:lnTo>
                    <a:pt x="1471" y="1395"/>
                  </a:lnTo>
                  <a:lnTo>
                    <a:pt x="1445" y="1454"/>
                  </a:lnTo>
                  <a:lnTo>
                    <a:pt x="1416" y="1512"/>
                  </a:lnTo>
                  <a:lnTo>
                    <a:pt x="1385" y="1567"/>
                  </a:lnTo>
                  <a:lnTo>
                    <a:pt x="1350" y="1620"/>
                  </a:lnTo>
                  <a:lnTo>
                    <a:pt x="1313" y="1670"/>
                  </a:lnTo>
                  <a:lnTo>
                    <a:pt x="1273" y="1717"/>
                  </a:lnTo>
                  <a:lnTo>
                    <a:pt x="1231" y="1761"/>
                  </a:lnTo>
                  <a:lnTo>
                    <a:pt x="1187" y="1801"/>
                  </a:lnTo>
                  <a:lnTo>
                    <a:pt x="1141" y="1836"/>
                  </a:lnTo>
                  <a:lnTo>
                    <a:pt x="1092" y="1868"/>
                  </a:lnTo>
                  <a:lnTo>
                    <a:pt x="1042" y="1893"/>
                  </a:lnTo>
                  <a:lnTo>
                    <a:pt x="990" y="1915"/>
                  </a:lnTo>
                  <a:lnTo>
                    <a:pt x="937" y="1930"/>
                  </a:lnTo>
                  <a:lnTo>
                    <a:pt x="882" y="1939"/>
                  </a:lnTo>
                  <a:lnTo>
                    <a:pt x="825" y="1942"/>
                  </a:lnTo>
                  <a:lnTo>
                    <a:pt x="769" y="1939"/>
                  </a:lnTo>
                  <a:lnTo>
                    <a:pt x="714" y="1930"/>
                  </a:lnTo>
                  <a:lnTo>
                    <a:pt x="661" y="1915"/>
                  </a:lnTo>
                  <a:lnTo>
                    <a:pt x="608" y="1893"/>
                  </a:lnTo>
                  <a:lnTo>
                    <a:pt x="558" y="1867"/>
                  </a:lnTo>
                  <a:lnTo>
                    <a:pt x="510" y="1836"/>
                  </a:lnTo>
                  <a:lnTo>
                    <a:pt x="464" y="1800"/>
                  </a:lnTo>
                  <a:lnTo>
                    <a:pt x="419" y="1760"/>
                  </a:lnTo>
                  <a:lnTo>
                    <a:pt x="377" y="1716"/>
                  </a:lnTo>
                  <a:lnTo>
                    <a:pt x="337" y="1669"/>
                  </a:lnTo>
                  <a:lnTo>
                    <a:pt x="300" y="1618"/>
                  </a:lnTo>
                  <a:lnTo>
                    <a:pt x="266" y="1565"/>
                  </a:lnTo>
                  <a:lnTo>
                    <a:pt x="234" y="1510"/>
                  </a:lnTo>
                  <a:lnTo>
                    <a:pt x="205" y="1452"/>
                  </a:lnTo>
                  <a:lnTo>
                    <a:pt x="179" y="1392"/>
                  </a:lnTo>
                  <a:lnTo>
                    <a:pt x="156" y="1386"/>
                  </a:lnTo>
                  <a:lnTo>
                    <a:pt x="133" y="1376"/>
                  </a:lnTo>
                  <a:lnTo>
                    <a:pt x="111" y="1364"/>
                  </a:lnTo>
                  <a:lnTo>
                    <a:pt x="91" y="1349"/>
                  </a:lnTo>
                  <a:lnTo>
                    <a:pt x="72" y="1330"/>
                  </a:lnTo>
                  <a:lnTo>
                    <a:pt x="55" y="1309"/>
                  </a:lnTo>
                  <a:lnTo>
                    <a:pt x="39" y="1284"/>
                  </a:lnTo>
                  <a:lnTo>
                    <a:pt x="26" y="1254"/>
                  </a:lnTo>
                  <a:lnTo>
                    <a:pt x="15" y="1221"/>
                  </a:lnTo>
                  <a:lnTo>
                    <a:pt x="7" y="1184"/>
                  </a:lnTo>
                  <a:lnTo>
                    <a:pt x="2" y="1143"/>
                  </a:lnTo>
                  <a:lnTo>
                    <a:pt x="0" y="1104"/>
                  </a:lnTo>
                  <a:lnTo>
                    <a:pt x="1" y="1068"/>
                  </a:lnTo>
                  <a:lnTo>
                    <a:pt x="4" y="1038"/>
                  </a:lnTo>
                  <a:lnTo>
                    <a:pt x="9" y="1009"/>
                  </a:lnTo>
                  <a:lnTo>
                    <a:pt x="17" y="985"/>
                  </a:lnTo>
                  <a:lnTo>
                    <a:pt x="27" y="964"/>
                  </a:lnTo>
                  <a:lnTo>
                    <a:pt x="38" y="946"/>
                  </a:lnTo>
                  <a:lnTo>
                    <a:pt x="50" y="930"/>
                  </a:lnTo>
                  <a:lnTo>
                    <a:pt x="65" y="916"/>
                  </a:lnTo>
                  <a:lnTo>
                    <a:pt x="80" y="906"/>
                  </a:lnTo>
                  <a:lnTo>
                    <a:pt x="96" y="897"/>
                  </a:lnTo>
                  <a:lnTo>
                    <a:pt x="98" y="851"/>
                  </a:lnTo>
                  <a:lnTo>
                    <a:pt x="89" y="794"/>
                  </a:lnTo>
                  <a:lnTo>
                    <a:pt x="85" y="740"/>
                  </a:lnTo>
                  <a:lnTo>
                    <a:pt x="83" y="690"/>
                  </a:lnTo>
                  <a:lnTo>
                    <a:pt x="85" y="643"/>
                  </a:lnTo>
                  <a:lnTo>
                    <a:pt x="90" y="599"/>
                  </a:lnTo>
                  <a:lnTo>
                    <a:pt x="98" y="559"/>
                  </a:lnTo>
                  <a:lnTo>
                    <a:pt x="108" y="522"/>
                  </a:lnTo>
                  <a:lnTo>
                    <a:pt x="120" y="487"/>
                  </a:lnTo>
                  <a:lnTo>
                    <a:pt x="134" y="455"/>
                  </a:lnTo>
                  <a:lnTo>
                    <a:pt x="149" y="427"/>
                  </a:lnTo>
                  <a:lnTo>
                    <a:pt x="166" y="400"/>
                  </a:lnTo>
                  <a:lnTo>
                    <a:pt x="183" y="377"/>
                  </a:lnTo>
                  <a:lnTo>
                    <a:pt x="202" y="355"/>
                  </a:lnTo>
                  <a:lnTo>
                    <a:pt x="220" y="337"/>
                  </a:lnTo>
                  <a:lnTo>
                    <a:pt x="239" y="320"/>
                  </a:lnTo>
                  <a:lnTo>
                    <a:pt x="257" y="305"/>
                  </a:lnTo>
                  <a:lnTo>
                    <a:pt x="274" y="293"/>
                  </a:lnTo>
                  <a:lnTo>
                    <a:pt x="290" y="282"/>
                  </a:lnTo>
                  <a:lnTo>
                    <a:pt x="305" y="273"/>
                  </a:lnTo>
                  <a:lnTo>
                    <a:pt x="319" y="266"/>
                  </a:lnTo>
                  <a:lnTo>
                    <a:pt x="331" y="260"/>
                  </a:lnTo>
                  <a:lnTo>
                    <a:pt x="341" y="255"/>
                  </a:lnTo>
                  <a:lnTo>
                    <a:pt x="348" y="253"/>
                  </a:lnTo>
                  <a:lnTo>
                    <a:pt x="352" y="246"/>
                  </a:lnTo>
                  <a:lnTo>
                    <a:pt x="359" y="237"/>
                  </a:lnTo>
                  <a:lnTo>
                    <a:pt x="367" y="225"/>
                  </a:lnTo>
                  <a:lnTo>
                    <a:pt x="377" y="212"/>
                  </a:lnTo>
                  <a:lnTo>
                    <a:pt x="390" y="196"/>
                  </a:lnTo>
                  <a:lnTo>
                    <a:pt x="404" y="180"/>
                  </a:lnTo>
                  <a:lnTo>
                    <a:pt x="421" y="163"/>
                  </a:lnTo>
                  <a:lnTo>
                    <a:pt x="439" y="145"/>
                  </a:lnTo>
                  <a:lnTo>
                    <a:pt x="459" y="127"/>
                  </a:lnTo>
                  <a:lnTo>
                    <a:pt x="481" y="108"/>
                  </a:lnTo>
                  <a:lnTo>
                    <a:pt x="505" y="91"/>
                  </a:lnTo>
                  <a:lnTo>
                    <a:pt x="531" y="74"/>
                  </a:lnTo>
                  <a:lnTo>
                    <a:pt x="559" y="57"/>
                  </a:lnTo>
                  <a:lnTo>
                    <a:pt x="589" y="43"/>
                  </a:lnTo>
                  <a:lnTo>
                    <a:pt x="620" y="30"/>
                  </a:lnTo>
                  <a:lnTo>
                    <a:pt x="655" y="19"/>
                  </a:lnTo>
                  <a:lnTo>
                    <a:pt x="690" y="10"/>
                  </a:lnTo>
                  <a:lnTo>
                    <a:pt x="728" y="3"/>
                  </a:lnTo>
                  <a:lnTo>
                    <a:pt x="767" y="0"/>
                  </a:lnTo>
                  <a:lnTo>
                    <a:pt x="80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63" name="Freeform 23"/>
            <p:cNvSpPr>
              <a:spLocks noEditPoints="1"/>
            </p:cNvSpPr>
            <p:nvPr/>
          </p:nvSpPr>
          <p:spPr bwMode="auto">
            <a:xfrm>
              <a:off x="2664" y="4250"/>
              <a:ext cx="83" cy="27"/>
            </a:xfrm>
            <a:custGeom>
              <a:avLst/>
              <a:gdLst>
                <a:gd name="T0" fmla="*/ 613 w 916"/>
                <a:gd name="T1" fmla="*/ 78 h 300"/>
                <a:gd name="T2" fmla="*/ 561 w 916"/>
                <a:gd name="T3" fmla="*/ 109 h 300"/>
                <a:gd name="T4" fmla="*/ 554 w 916"/>
                <a:gd name="T5" fmla="*/ 165 h 300"/>
                <a:gd name="T6" fmla="*/ 579 w 916"/>
                <a:gd name="T7" fmla="*/ 210 h 300"/>
                <a:gd name="T8" fmla="*/ 665 w 916"/>
                <a:gd name="T9" fmla="*/ 229 h 300"/>
                <a:gd name="T10" fmla="*/ 787 w 916"/>
                <a:gd name="T11" fmla="*/ 223 h 300"/>
                <a:gd name="T12" fmla="*/ 839 w 916"/>
                <a:gd name="T13" fmla="*/ 191 h 300"/>
                <a:gd name="T14" fmla="*/ 846 w 916"/>
                <a:gd name="T15" fmla="*/ 135 h 300"/>
                <a:gd name="T16" fmla="*/ 820 w 916"/>
                <a:gd name="T17" fmla="*/ 90 h 300"/>
                <a:gd name="T18" fmla="*/ 734 w 916"/>
                <a:gd name="T19" fmla="*/ 72 h 300"/>
                <a:gd name="T20" fmla="*/ 153 w 916"/>
                <a:gd name="T21" fmla="*/ 74 h 300"/>
                <a:gd name="T22" fmla="*/ 85 w 916"/>
                <a:gd name="T23" fmla="*/ 99 h 300"/>
                <a:gd name="T24" fmla="*/ 70 w 916"/>
                <a:gd name="T25" fmla="*/ 150 h 300"/>
                <a:gd name="T26" fmla="*/ 85 w 916"/>
                <a:gd name="T27" fmla="*/ 201 h 300"/>
                <a:gd name="T28" fmla="*/ 153 w 916"/>
                <a:gd name="T29" fmla="*/ 227 h 300"/>
                <a:gd name="T30" fmla="*/ 280 w 916"/>
                <a:gd name="T31" fmla="*/ 227 h 300"/>
                <a:gd name="T32" fmla="*/ 348 w 916"/>
                <a:gd name="T33" fmla="*/ 201 h 300"/>
                <a:gd name="T34" fmla="*/ 363 w 916"/>
                <a:gd name="T35" fmla="*/ 150 h 300"/>
                <a:gd name="T36" fmla="*/ 348 w 916"/>
                <a:gd name="T37" fmla="*/ 99 h 300"/>
                <a:gd name="T38" fmla="*/ 280 w 916"/>
                <a:gd name="T39" fmla="*/ 74 h 300"/>
                <a:gd name="T40" fmla="*/ 234 w 916"/>
                <a:gd name="T41" fmla="*/ 0 h 300"/>
                <a:gd name="T42" fmla="*/ 321 w 916"/>
                <a:gd name="T43" fmla="*/ 9 h 300"/>
                <a:gd name="T44" fmla="*/ 400 w 916"/>
                <a:gd name="T45" fmla="*/ 53 h 300"/>
                <a:gd name="T46" fmla="*/ 574 w 916"/>
                <a:gd name="T47" fmla="*/ 17 h 300"/>
                <a:gd name="T48" fmla="*/ 662 w 916"/>
                <a:gd name="T49" fmla="*/ 1 h 300"/>
                <a:gd name="T50" fmla="*/ 732 w 916"/>
                <a:gd name="T51" fmla="*/ 0 h 300"/>
                <a:gd name="T52" fmla="*/ 806 w 916"/>
                <a:gd name="T53" fmla="*/ 10 h 300"/>
                <a:gd name="T54" fmla="*/ 875 w 916"/>
                <a:gd name="T55" fmla="*/ 45 h 300"/>
                <a:gd name="T56" fmla="*/ 914 w 916"/>
                <a:gd name="T57" fmla="*/ 123 h 300"/>
                <a:gd name="T58" fmla="*/ 900 w 916"/>
                <a:gd name="T59" fmla="*/ 223 h 300"/>
                <a:gd name="T60" fmla="*/ 843 w 916"/>
                <a:gd name="T61" fmla="*/ 277 h 300"/>
                <a:gd name="T62" fmla="*/ 768 w 916"/>
                <a:gd name="T63" fmla="*/ 297 h 300"/>
                <a:gd name="T64" fmla="*/ 699 w 916"/>
                <a:gd name="T65" fmla="*/ 300 h 300"/>
                <a:gd name="T66" fmla="*/ 632 w 916"/>
                <a:gd name="T67" fmla="*/ 297 h 300"/>
                <a:gd name="T68" fmla="*/ 557 w 916"/>
                <a:gd name="T69" fmla="*/ 277 h 300"/>
                <a:gd name="T70" fmla="*/ 500 w 916"/>
                <a:gd name="T71" fmla="*/ 224 h 300"/>
                <a:gd name="T72" fmla="*/ 485 w 916"/>
                <a:gd name="T73" fmla="*/ 137 h 300"/>
                <a:gd name="T74" fmla="*/ 432 w 916"/>
                <a:gd name="T75" fmla="*/ 150 h 300"/>
                <a:gd name="T76" fmla="*/ 405 w 916"/>
                <a:gd name="T77" fmla="*/ 241 h 300"/>
                <a:gd name="T78" fmla="*/ 342 w 916"/>
                <a:gd name="T79" fmla="*/ 284 h 300"/>
                <a:gd name="T80" fmla="*/ 266 w 916"/>
                <a:gd name="T81" fmla="*/ 298 h 300"/>
                <a:gd name="T82" fmla="*/ 201 w 916"/>
                <a:gd name="T83" fmla="*/ 299 h 300"/>
                <a:gd name="T84" fmla="*/ 129 w 916"/>
                <a:gd name="T85" fmla="*/ 294 h 300"/>
                <a:gd name="T86" fmla="*/ 57 w 916"/>
                <a:gd name="T87" fmla="*/ 267 h 300"/>
                <a:gd name="T88" fmla="*/ 7 w 916"/>
                <a:gd name="T89" fmla="*/ 202 h 300"/>
                <a:gd name="T90" fmla="*/ 7 w 916"/>
                <a:gd name="T91" fmla="*/ 98 h 300"/>
                <a:gd name="T92" fmla="*/ 57 w 916"/>
                <a:gd name="T93" fmla="*/ 33 h 300"/>
                <a:gd name="T94" fmla="*/ 129 w 916"/>
                <a:gd name="T95" fmla="*/ 6 h 300"/>
                <a:gd name="T96" fmla="*/ 201 w 916"/>
                <a:gd name="T97" fmla="*/ 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916" h="300">
                  <a:moveTo>
                    <a:pt x="699" y="71"/>
                  </a:moveTo>
                  <a:lnTo>
                    <a:pt x="665" y="72"/>
                  </a:lnTo>
                  <a:lnTo>
                    <a:pt x="636" y="74"/>
                  </a:lnTo>
                  <a:lnTo>
                    <a:pt x="613" y="78"/>
                  </a:lnTo>
                  <a:lnTo>
                    <a:pt x="594" y="83"/>
                  </a:lnTo>
                  <a:lnTo>
                    <a:pt x="579" y="90"/>
                  </a:lnTo>
                  <a:lnTo>
                    <a:pt x="569" y="99"/>
                  </a:lnTo>
                  <a:lnTo>
                    <a:pt x="561" y="109"/>
                  </a:lnTo>
                  <a:lnTo>
                    <a:pt x="556" y="122"/>
                  </a:lnTo>
                  <a:lnTo>
                    <a:pt x="554" y="135"/>
                  </a:lnTo>
                  <a:lnTo>
                    <a:pt x="553" y="150"/>
                  </a:lnTo>
                  <a:lnTo>
                    <a:pt x="554" y="165"/>
                  </a:lnTo>
                  <a:lnTo>
                    <a:pt x="556" y="179"/>
                  </a:lnTo>
                  <a:lnTo>
                    <a:pt x="561" y="191"/>
                  </a:lnTo>
                  <a:lnTo>
                    <a:pt x="569" y="201"/>
                  </a:lnTo>
                  <a:lnTo>
                    <a:pt x="579" y="210"/>
                  </a:lnTo>
                  <a:lnTo>
                    <a:pt x="594" y="216"/>
                  </a:lnTo>
                  <a:lnTo>
                    <a:pt x="613" y="223"/>
                  </a:lnTo>
                  <a:lnTo>
                    <a:pt x="636" y="227"/>
                  </a:lnTo>
                  <a:lnTo>
                    <a:pt x="665" y="229"/>
                  </a:lnTo>
                  <a:lnTo>
                    <a:pt x="699" y="230"/>
                  </a:lnTo>
                  <a:lnTo>
                    <a:pt x="734" y="229"/>
                  </a:lnTo>
                  <a:lnTo>
                    <a:pt x="763" y="227"/>
                  </a:lnTo>
                  <a:lnTo>
                    <a:pt x="787" y="223"/>
                  </a:lnTo>
                  <a:lnTo>
                    <a:pt x="805" y="216"/>
                  </a:lnTo>
                  <a:lnTo>
                    <a:pt x="820" y="210"/>
                  </a:lnTo>
                  <a:lnTo>
                    <a:pt x="831" y="201"/>
                  </a:lnTo>
                  <a:lnTo>
                    <a:pt x="839" y="191"/>
                  </a:lnTo>
                  <a:lnTo>
                    <a:pt x="843" y="179"/>
                  </a:lnTo>
                  <a:lnTo>
                    <a:pt x="846" y="165"/>
                  </a:lnTo>
                  <a:lnTo>
                    <a:pt x="847" y="150"/>
                  </a:lnTo>
                  <a:lnTo>
                    <a:pt x="846" y="135"/>
                  </a:lnTo>
                  <a:lnTo>
                    <a:pt x="843" y="122"/>
                  </a:lnTo>
                  <a:lnTo>
                    <a:pt x="839" y="109"/>
                  </a:lnTo>
                  <a:lnTo>
                    <a:pt x="831" y="99"/>
                  </a:lnTo>
                  <a:lnTo>
                    <a:pt x="820" y="90"/>
                  </a:lnTo>
                  <a:lnTo>
                    <a:pt x="805" y="83"/>
                  </a:lnTo>
                  <a:lnTo>
                    <a:pt x="787" y="78"/>
                  </a:lnTo>
                  <a:lnTo>
                    <a:pt x="763" y="74"/>
                  </a:lnTo>
                  <a:lnTo>
                    <a:pt x="734" y="72"/>
                  </a:lnTo>
                  <a:lnTo>
                    <a:pt x="699" y="71"/>
                  </a:lnTo>
                  <a:close/>
                  <a:moveTo>
                    <a:pt x="216" y="71"/>
                  </a:moveTo>
                  <a:lnTo>
                    <a:pt x="182" y="72"/>
                  </a:lnTo>
                  <a:lnTo>
                    <a:pt x="153" y="74"/>
                  </a:lnTo>
                  <a:lnTo>
                    <a:pt x="130" y="78"/>
                  </a:lnTo>
                  <a:lnTo>
                    <a:pt x="111" y="83"/>
                  </a:lnTo>
                  <a:lnTo>
                    <a:pt x="96" y="90"/>
                  </a:lnTo>
                  <a:lnTo>
                    <a:pt x="85" y="99"/>
                  </a:lnTo>
                  <a:lnTo>
                    <a:pt x="78" y="109"/>
                  </a:lnTo>
                  <a:lnTo>
                    <a:pt x="73" y="122"/>
                  </a:lnTo>
                  <a:lnTo>
                    <a:pt x="70" y="135"/>
                  </a:lnTo>
                  <a:lnTo>
                    <a:pt x="70" y="150"/>
                  </a:lnTo>
                  <a:lnTo>
                    <a:pt x="70" y="165"/>
                  </a:lnTo>
                  <a:lnTo>
                    <a:pt x="73" y="179"/>
                  </a:lnTo>
                  <a:lnTo>
                    <a:pt x="78" y="191"/>
                  </a:lnTo>
                  <a:lnTo>
                    <a:pt x="85" y="201"/>
                  </a:lnTo>
                  <a:lnTo>
                    <a:pt x="96" y="210"/>
                  </a:lnTo>
                  <a:lnTo>
                    <a:pt x="111" y="216"/>
                  </a:lnTo>
                  <a:lnTo>
                    <a:pt x="130" y="223"/>
                  </a:lnTo>
                  <a:lnTo>
                    <a:pt x="153" y="227"/>
                  </a:lnTo>
                  <a:lnTo>
                    <a:pt x="182" y="229"/>
                  </a:lnTo>
                  <a:lnTo>
                    <a:pt x="216" y="230"/>
                  </a:lnTo>
                  <a:lnTo>
                    <a:pt x="250" y="229"/>
                  </a:lnTo>
                  <a:lnTo>
                    <a:pt x="280" y="227"/>
                  </a:lnTo>
                  <a:lnTo>
                    <a:pt x="304" y="223"/>
                  </a:lnTo>
                  <a:lnTo>
                    <a:pt x="322" y="216"/>
                  </a:lnTo>
                  <a:lnTo>
                    <a:pt x="337" y="210"/>
                  </a:lnTo>
                  <a:lnTo>
                    <a:pt x="348" y="201"/>
                  </a:lnTo>
                  <a:lnTo>
                    <a:pt x="355" y="191"/>
                  </a:lnTo>
                  <a:lnTo>
                    <a:pt x="360" y="179"/>
                  </a:lnTo>
                  <a:lnTo>
                    <a:pt x="363" y="165"/>
                  </a:lnTo>
                  <a:lnTo>
                    <a:pt x="363" y="150"/>
                  </a:lnTo>
                  <a:lnTo>
                    <a:pt x="363" y="135"/>
                  </a:lnTo>
                  <a:lnTo>
                    <a:pt x="360" y="122"/>
                  </a:lnTo>
                  <a:lnTo>
                    <a:pt x="355" y="109"/>
                  </a:lnTo>
                  <a:lnTo>
                    <a:pt x="348" y="99"/>
                  </a:lnTo>
                  <a:lnTo>
                    <a:pt x="337" y="90"/>
                  </a:lnTo>
                  <a:lnTo>
                    <a:pt x="322" y="83"/>
                  </a:lnTo>
                  <a:lnTo>
                    <a:pt x="304" y="78"/>
                  </a:lnTo>
                  <a:lnTo>
                    <a:pt x="280" y="74"/>
                  </a:lnTo>
                  <a:lnTo>
                    <a:pt x="250" y="72"/>
                  </a:lnTo>
                  <a:lnTo>
                    <a:pt x="216" y="71"/>
                  </a:lnTo>
                  <a:close/>
                  <a:moveTo>
                    <a:pt x="216" y="0"/>
                  </a:moveTo>
                  <a:lnTo>
                    <a:pt x="234" y="0"/>
                  </a:lnTo>
                  <a:lnTo>
                    <a:pt x="254" y="1"/>
                  </a:lnTo>
                  <a:lnTo>
                    <a:pt x="276" y="2"/>
                  </a:lnTo>
                  <a:lnTo>
                    <a:pt x="298" y="5"/>
                  </a:lnTo>
                  <a:lnTo>
                    <a:pt x="321" y="9"/>
                  </a:lnTo>
                  <a:lnTo>
                    <a:pt x="343" y="17"/>
                  </a:lnTo>
                  <a:lnTo>
                    <a:pt x="364" y="26"/>
                  </a:lnTo>
                  <a:lnTo>
                    <a:pt x="383" y="37"/>
                  </a:lnTo>
                  <a:lnTo>
                    <a:pt x="400" y="53"/>
                  </a:lnTo>
                  <a:lnTo>
                    <a:pt x="516" y="53"/>
                  </a:lnTo>
                  <a:lnTo>
                    <a:pt x="533" y="37"/>
                  </a:lnTo>
                  <a:lnTo>
                    <a:pt x="553" y="26"/>
                  </a:lnTo>
                  <a:lnTo>
                    <a:pt x="574" y="17"/>
                  </a:lnTo>
                  <a:lnTo>
                    <a:pt x="596" y="9"/>
                  </a:lnTo>
                  <a:lnTo>
                    <a:pt x="618" y="5"/>
                  </a:lnTo>
                  <a:lnTo>
                    <a:pt x="640" y="2"/>
                  </a:lnTo>
                  <a:lnTo>
                    <a:pt x="662" y="1"/>
                  </a:lnTo>
                  <a:lnTo>
                    <a:pt x="682" y="0"/>
                  </a:lnTo>
                  <a:lnTo>
                    <a:pt x="699" y="0"/>
                  </a:lnTo>
                  <a:lnTo>
                    <a:pt x="715" y="0"/>
                  </a:lnTo>
                  <a:lnTo>
                    <a:pt x="732" y="0"/>
                  </a:lnTo>
                  <a:lnTo>
                    <a:pt x="749" y="1"/>
                  </a:lnTo>
                  <a:lnTo>
                    <a:pt x="768" y="3"/>
                  </a:lnTo>
                  <a:lnTo>
                    <a:pt x="787" y="6"/>
                  </a:lnTo>
                  <a:lnTo>
                    <a:pt x="806" y="10"/>
                  </a:lnTo>
                  <a:lnTo>
                    <a:pt x="825" y="16"/>
                  </a:lnTo>
                  <a:lnTo>
                    <a:pt x="843" y="24"/>
                  </a:lnTo>
                  <a:lnTo>
                    <a:pt x="860" y="33"/>
                  </a:lnTo>
                  <a:lnTo>
                    <a:pt x="875" y="45"/>
                  </a:lnTo>
                  <a:lnTo>
                    <a:pt x="889" y="59"/>
                  </a:lnTo>
                  <a:lnTo>
                    <a:pt x="900" y="77"/>
                  </a:lnTo>
                  <a:lnTo>
                    <a:pt x="908" y="98"/>
                  </a:lnTo>
                  <a:lnTo>
                    <a:pt x="914" y="123"/>
                  </a:lnTo>
                  <a:lnTo>
                    <a:pt x="916" y="150"/>
                  </a:lnTo>
                  <a:lnTo>
                    <a:pt x="914" y="178"/>
                  </a:lnTo>
                  <a:lnTo>
                    <a:pt x="908" y="202"/>
                  </a:lnTo>
                  <a:lnTo>
                    <a:pt x="900" y="223"/>
                  </a:lnTo>
                  <a:lnTo>
                    <a:pt x="889" y="241"/>
                  </a:lnTo>
                  <a:lnTo>
                    <a:pt x="875" y="255"/>
                  </a:lnTo>
                  <a:lnTo>
                    <a:pt x="860" y="267"/>
                  </a:lnTo>
                  <a:lnTo>
                    <a:pt x="843" y="277"/>
                  </a:lnTo>
                  <a:lnTo>
                    <a:pt x="825" y="285"/>
                  </a:lnTo>
                  <a:lnTo>
                    <a:pt x="806" y="290"/>
                  </a:lnTo>
                  <a:lnTo>
                    <a:pt x="787" y="294"/>
                  </a:lnTo>
                  <a:lnTo>
                    <a:pt x="768" y="297"/>
                  </a:lnTo>
                  <a:lnTo>
                    <a:pt x="749" y="298"/>
                  </a:lnTo>
                  <a:lnTo>
                    <a:pt x="732" y="299"/>
                  </a:lnTo>
                  <a:lnTo>
                    <a:pt x="715" y="299"/>
                  </a:lnTo>
                  <a:lnTo>
                    <a:pt x="699" y="300"/>
                  </a:lnTo>
                  <a:lnTo>
                    <a:pt x="685" y="299"/>
                  </a:lnTo>
                  <a:lnTo>
                    <a:pt x="668" y="299"/>
                  </a:lnTo>
                  <a:lnTo>
                    <a:pt x="650" y="298"/>
                  </a:lnTo>
                  <a:lnTo>
                    <a:pt x="632" y="297"/>
                  </a:lnTo>
                  <a:lnTo>
                    <a:pt x="613" y="294"/>
                  </a:lnTo>
                  <a:lnTo>
                    <a:pt x="593" y="290"/>
                  </a:lnTo>
                  <a:lnTo>
                    <a:pt x="575" y="285"/>
                  </a:lnTo>
                  <a:lnTo>
                    <a:pt x="557" y="277"/>
                  </a:lnTo>
                  <a:lnTo>
                    <a:pt x="540" y="267"/>
                  </a:lnTo>
                  <a:lnTo>
                    <a:pt x="524" y="255"/>
                  </a:lnTo>
                  <a:lnTo>
                    <a:pt x="511" y="241"/>
                  </a:lnTo>
                  <a:lnTo>
                    <a:pt x="500" y="224"/>
                  </a:lnTo>
                  <a:lnTo>
                    <a:pt x="491" y="202"/>
                  </a:lnTo>
                  <a:lnTo>
                    <a:pt x="486" y="179"/>
                  </a:lnTo>
                  <a:lnTo>
                    <a:pt x="484" y="150"/>
                  </a:lnTo>
                  <a:lnTo>
                    <a:pt x="485" y="137"/>
                  </a:lnTo>
                  <a:lnTo>
                    <a:pt x="486" y="125"/>
                  </a:lnTo>
                  <a:lnTo>
                    <a:pt x="430" y="125"/>
                  </a:lnTo>
                  <a:lnTo>
                    <a:pt x="432" y="137"/>
                  </a:lnTo>
                  <a:lnTo>
                    <a:pt x="432" y="150"/>
                  </a:lnTo>
                  <a:lnTo>
                    <a:pt x="430" y="179"/>
                  </a:lnTo>
                  <a:lnTo>
                    <a:pt x="425" y="202"/>
                  </a:lnTo>
                  <a:lnTo>
                    <a:pt x="416" y="224"/>
                  </a:lnTo>
                  <a:lnTo>
                    <a:pt x="405" y="241"/>
                  </a:lnTo>
                  <a:lnTo>
                    <a:pt x="392" y="255"/>
                  </a:lnTo>
                  <a:lnTo>
                    <a:pt x="377" y="267"/>
                  </a:lnTo>
                  <a:lnTo>
                    <a:pt x="360" y="277"/>
                  </a:lnTo>
                  <a:lnTo>
                    <a:pt x="342" y="284"/>
                  </a:lnTo>
                  <a:lnTo>
                    <a:pt x="323" y="290"/>
                  </a:lnTo>
                  <a:lnTo>
                    <a:pt x="304" y="294"/>
                  </a:lnTo>
                  <a:lnTo>
                    <a:pt x="285" y="296"/>
                  </a:lnTo>
                  <a:lnTo>
                    <a:pt x="266" y="298"/>
                  </a:lnTo>
                  <a:lnTo>
                    <a:pt x="248" y="299"/>
                  </a:lnTo>
                  <a:lnTo>
                    <a:pt x="231" y="299"/>
                  </a:lnTo>
                  <a:lnTo>
                    <a:pt x="216" y="299"/>
                  </a:lnTo>
                  <a:lnTo>
                    <a:pt x="201" y="299"/>
                  </a:lnTo>
                  <a:lnTo>
                    <a:pt x="185" y="299"/>
                  </a:lnTo>
                  <a:lnTo>
                    <a:pt x="167" y="298"/>
                  </a:lnTo>
                  <a:lnTo>
                    <a:pt x="148" y="296"/>
                  </a:lnTo>
                  <a:lnTo>
                    <a:pt x="129" y="294"/>
                  </a:lnTo>
                  <a:lnTo>
                    <a:pt x="110" y="290"/>
                  </a:lnTo>
                  <a:lnTo>
                    <a:pt x="91" y="284"/>
                  </a:lnTo>
                  <a:lnTo>
                    <a:pt x="73" y="277"/>
                  </a:lnTo>
                  <a:lnTo>
                    <a:pt x="57" y="267"/>
                  </a:lnTo>
                  <a:lnTo>
                    <a:pt x="41" y="255"/>
                  </a:lnTo>
                  <a:lnTo>
                    <a:pt x="27" y="240"/>
                  </a:lnTo>
                  <a:lnTo>
                    <a:pt x="16" y="223"/>
                  </a:lnTo>
                  <a:lnTo>
                    <a:pt x="7" y="202"/>
                  </a:lnTo>
                  <a:lnTo>
                    <a:pt x="2" y="178"/>
                  </a:lnTo>
                  <a:lnTo>
                    <a:pt x="0" y="150"/>
                  </a:lnTo>
                  <a:lnTo>
                    <a:pt x="2" y="122"/>
                  </a:lnTo>
                  <a:lnTo>
                    <a:pt x="7" y="98"/>
                  </a:lnTo>
                  <a:lnTo>
                    <a:pt x="16" y="77"/>
                  </a:lnTo>
                  <a:lnTo>
                    <a:pt x="27" y="59"/>
                  </a:lnTo>
                  <a:lnTo>
                    <a:pt x="41" y="45"/>
                  </a:lnTo>
                  <a:lnTo>
                    <a:pt x="57" y="33"/>
                  </a:lnTo>
                  <a:lnTo>
                    <a:pt x="73" y="23"/>
                  </a:lnTo>
                  <a:lnTo>
                    <a:pt x="91" y="16"/>
                  </a:lnTo>
                  <a:lnTo>
                    <a:pt x="110" y="10"/>
                  </a:lnTo>
                  <a:lnTo>
                    <a:pt x="129" y="6"/>
                  </a:lnTo>
                  <a:lnTo>
                    <a:pt x="148" y="3"/>
                  </a:lnTo>
                  <a:lnTo>
                    <a:pt x="167" y="1"/>
                  </a:lnTo>
                  <a:lnTo>
                    <a:pt x="185" y="0"/>
                  </a:lnTo>
                  <a:lnTo>
                    <a:pt x="201" y="0"/>
                  </a:lnTo>
                  <a:lnTo>
                    <a:pt x="2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69" name="Freeform 24"/>
            <p:cNvSpPr>
              <a:spLocks noEditPoints="1"/>
            </p:cNvSpPr>
            <p:nvPr/>
          </p:nvSpPr>
          <p:spPr bwMode="auto">
            <a:xfrm>
              <a:off x="2597" y="4335"/>
              <a:ext cx="217" cy="124"/>
            </a:xfrm>
            <a:custGeom>
              <a:avLst/>
              <a:gdLst>
                <a:gd name="T0" fmla="*/ 1796 w 2393"/>
                <a:gd name="T1" fmla="*/ 704 h 1360"/>
                <a:gd name="T2" fmla="*/ 1761 w 2393"/>
                <a:gd name="T3" fmla="*/ 720 h 1360"/>
                <a:gd name="T4" fmla="*/ 1590 w 2393"/>
                <a:gd name="T5" fmla="*/ 904 h 1360"/>
                <a:gd name="T6" fmla="*/ 1882 w 2393"/>
                <a:gd name="T7" fmla="*/ 733 h 1360"/>
                <a:gd name="T8" fmla="*/ 1851 w 2393"/>
                <a:gd name="T9" fmla="*/ 709 h 1360"/>
                <a:gd name="T10" fmla="*/ 1814 w 2393"/>
                <a:gd name="T11" fmla="*/ 702 h 1360"/>
                <a:gd name="T12" fmla="*/ 1831 w 2393"/>
                <a:gd name="T13" fmla="*/ 20 h 1360"/>
                <a:gd name="T14" fmla="*/ 1950 w 2393"/>
                <a:gd name="T15" fmla="*/ 61 h 1360"/>
                <a:gd name="T16" fmla="*/ 2057 w 2393"/>
                <a:gd name="T17" fmla="*/ 121 h 1360"/>
                <a:gd name="T18" fmla="*/ 2154 w 2393"/>
                <a:gd name="T19" fmla="*/ 196 h 1360"/>
                <a:gd name="T20" fmla="*/ 2235 w 2393"/>
                <a:gd name="T21" fmla="*/ 286 h 1360"/>
                <a:gd name="T22" fmla="*/ 2301 w 2393"/>
                <a:gd name="T23" fmla="*/ 388 h 1360"/>
                <a:gd name="T24" fmla="*/ 2352 w 2393"/>
                <a:gd name="T25" fmla="*/ 501 h 1360"/>
                <a:gd name="T26" fmla="*/ 2382 w 2393"/>
                <a:gd name="T27" fmla="*/ 622 h 1360"/>
                <a:gd name="T28" fmla="*/ 2393 w 2393"/>
                <a:gd name="T29" fmla="*/ 748 h 1360"/>
                <a:gd name="T30" fmla="*/ 2390 w 2393"/>
                <a:gd name="T31" fmla="*/ 1230 h 1360"/>
                <a:gd name="T32" fmla="*/ 2370 w 2393"/>
                <a:gd name="T33" fmla="*/ 1282 h 1360"/>
                <a:gd name="T34" fmla="*/ 2335 w 2393"/>
                <a:gd name="T35" fmla="*/ 1324 h 1360"/>
                <a:gd name="T36" fmla="*/ 2286 w 2393"/>
                <a:gd name="T37" fmla="*/ 1351 h 1360"/>
                <a:gd name="T38" fmla="*/ 2230 w 2393"/>
                <a:gd name="T39" fmla="*/ 1360 h 1360"/>
                <a:gd name="T40" fmla="*/ 129 w 2393"/>
                <a:gd name="T41" fmla="*/ 1358 h 1360"/>
                <a:gd name="T42" fmla="*/ 77 w 2393"/>
                <a:gd name="T43" fmla="*/ 1339 h 1360"/>
                <a:gd name="T44" fmla="*/ 36 w 2393"/>
                <a:gd name="T45" fmla="*/ 1304 h 1360"/>
                <a:gd name="T46" fmla="*/ 10 w 2393"/>
                <a:gd name="T47" fmla="*/ 1256 h 1360"/>
                <a:gd name="T48" fmla="*/ 0 w 2393"/>
                <a:gd name="T49" fmla="*/ 1200 h 1360"/>
                <a:gd name="T50" fmla="*/ 3 w 2393"/>
                <a:gd name="T51" fmla="*/ 684 h 1360"/>
                <a:gd name="T52" fmla="*/ 23 w 2393"/>
                <a:gd name="T53" fmla="*/ 561 h 1360"/>
                <a:gd name="T54" fmla="*/ 63 w 2393"/>
                <a:gd name="T55" fmla="*/ 443 h 1360"/>
                <a:gd name="T56" fmla="*/ 122 w 2393"/>
                <a:gd name="T57" fmla="*/ 336 h 1360"/>
                <a:gd name="T58" fmla="*/ 195 w 2393"/>
                <a:gd name="T59" fmla="*/ 240 h 1360"/>
                <a:gd name="T60" fmla="*/ 283 w 2393"/>
                <a:gd name="T61" fmla="*/ 157 h 1360"/>
                <a:gd name="T62" fmla="*/ 385 w 2393"/>
                <a:gd name="T63" fmla="*/ 89 h 1360"/>
                <a:gd name="T64" fmla="*/ 498 w 2393"/>
                <a:gd name="T65" fmla="*/ 38 h 1360"/>
                <a:gd name="T66" fmla="*/ 640 w 2393"/>
                <a:gd name="T67" fmla="*/ 0 h 1360"/>
                <a:gd name="T68" fmla="*/ 1748 w 2393"/>
                <a:gd name="T69" fmla="*/ 0 h 1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393" h="1360">
                  <a:moveTo>
                    <a:pt x="1814" y="702"/>
                  </a:moveTo>
                  <a:lnTo>
                    <a:pt x="1796" y="704"/>
                  </a:lnTo>
                  <a:lnTo>
                    <a:pt x="1778" y="709"/>
                  </a:lnTo>
                  <a:lnTo>
                    <a:pt x="1761" y="720"/>
                  </a:lnTo>
                  <a:lnTo>
                    <a:pt x="1746" y="733"/>
                  </a:lnTo>
                  <a:lnTo>
                    <a:pt x="1590" y="904"/>
                  </a:lnTo>
                  <a:lnTo>
                    <a:pt x="2038" y="904"/>
                  </a:lnTo>
                  <a:lnTo>
                    <a:pt x="1882" y="733"/>
                  </a:lnTo>
                  <a:lnTo>
                    <a:pt x="1867" y="719"/>
                  </a:lnTo>
                  <a:lnTo>
                    <a:pt x="1851" y="709"/>
                  </a:lnTo>
                  <a:lnTo>
                    <a:pt x="1833" y="703"/>
                  </a:lnTo>
                  <a:lnTo>
                    <a:pt x="1814" y="702"/>
                  </a:lnTo>
                  <a:close/>
                  <a:moveTo>
                    <a:pt x="1748" y="0"/>
                  </a:moveTo>
                  <a:lnTo>
                    <a:pt x="1831" y="20"/>
                  </a:lnTo>
                  <a:lnTo>
                    <a:pt x="1892" y="38"/>
                  </a:lnTo>
                  <a:lnTo>
                    <a:pt x="1950" y="61"/>
                  </a:lnTo>
                  <a:lnTo>
                    <a:pt x="2005" y="88"/>
                  </a:lnTo>
                  <a:lnTo>
                    <a:pt x="2057" y="121"/>
                  </a:lnTo>
                  <a:lnTo>
                    <a:pt x="2107" y="157"/>
                  </a:lnTo>
                  <a:lnTo>
                    <a:pt x="2154" y="196"/>
                  </a:lnTo>
                  <a:lnTo>
                    <a:pt x="2196" y="239"/>
                  </a:lnTo>
                  <a:lnTo>
                    <a:pt x="2235" y="286"/>
                  </a:lnTo>
                  <a:lnTo>
                    <a:pt x="2270" y="336"/>
                  </a:lnTo>
                  <a:lnTo>
                    <a:pt x="2301" y="388"/>
                  </a:lnTo>
                  <a:lnTo>
                    <a:pt x="2328" y="443"/>
                  </a:lnTo>
                  <a:lnTo>
                    <a:pt x="2352" y="501"/>
                  </a:lnTo>
                  <a:lnTo>
                    <a:pt x="2369" y="561"/>
                  </a:lnTo>
                  <a:lnTo>
                    <a:pt x="2382" y="622"/>
                  </a:lnTo>
                  <a:lnTo>
                    <a:pt x="2390" y="684"/>
                  </a:lnTo>
                  <a:lnTo>
                    <a:pt x="2393" y="748"/>
                  </a:lnTo>
                  <a:lnTo>
                    <a:pt x="2393" y="1200"/>
                  </a:lnTo>
                  <a:lnTo>
                    <a:pt x="2390" y="1230"/>
                  </a:lnTo>
                  <a:lnTo>
                    <a:pt x="2383" y="1256"/>
                  </a:lnTo>
                  <a:lnTo>
                    <a:pt x="2370" y="1282"/>
                  </a:lnTo>
                  <a:lnTo>
                    <a:pt x="2354" y="1304"/>
                  </a:lnTo>
                  <a:lnTo>
                    <a:pt x="2335" y="1324"/>
                  </a:lnTo>
                  <a:lnTo>
                    <a:pt x="2311" y="1339"/>
                  </a:lnTo>
                  <a:lnTo>
                    <a:pt x="2286" y="1351"/>
                  </a:lnTo>
                  <a:lnTo>
                    <a:pt x="2259" y="1358"/>
                  </a:lnTo>
                  <a:lnTo>
                    <a:pt x="2230" y="1360"/>
                  </a:lnTo>
                  <a:lnTo>
                    <a:pt x="157" y="1360"/>
                  </a:lnTo>
                  <a:lnTo>
                    <a:pt x="129" y="1358"/>
                  </a:lnTo>
                  <a:lnTo>
                    <a:pt x="101" y="1351"/>
                  </a:lnTo>
                  <a:lnTo>
                    <a:pt x="77" y="1339"/>
                  </a:lnTo>
                  <a:lnTo>
                    <a:pt x="55" y="1324"/>
                  </a:lnTo>
                  <a:lnTo>
                    <a:pt x="36" y="1304"/>
                  </a:lnTo>
                  <a:lnTo>
                    <a:pt x="21" y="1282"/>
                  </a:lnTo>
                  <a:lnTo>
                    <a:pt x="10" y="1256"/>
                  </a:lnTo>
                  <a:lnTo>
                    <a:pt x="3" y="1230"/>
                  </a:lnTo>
                  <a:lnTo>
                    <a:pt x="0" y="1200"/>
                  </a:lnTo>
                  <a:lnTo>
                    <a:pt x="0" y="748"/>
                  </a:lnTo>
                  <a:lnTo>
                    <a:pt x="3" y="684"/>
                  </a:lnTo>
                  <a:lnTo>
                    <a:pt x="11" y="622"/>
                  </a:lnTo>
                  <a:lnTo>
                    <a:pt x="23" y="561"/>
                  </a:lnTo>
                  <a:lnTo>
                    <a:pt x="41" y="501"/>
                  </a:lnTo>
                  <a:lnTo>
                    <a:pt x="63" y="443"/>
                  </a:lnTo>
                  <a:lnTo>
                    <a:pt x="90" y="389"/>
                  </a:lnTo>
                  <a:lnTo>
                    <a:pt x="122" y="336"/>
                  </a:lnTo>
                  <a:lnTo>
                    <a:pt x="156" y="286"/>
                  </a:lnTo>
                  <a:lnTo>
                    <a:pt x="195" y="240"/>
                  </a:lnTo>
                  <a:lnTo>
                    <a:pt x="237" y="196"/>
                  </a:lnTo>
                  <a:lnTo>
                    <a:pt x="283" y="157"/>
                  </a:lnTo>
                  <a:lnTo>
                    <a:pt x="332" y="121"/>
                  </a:lnTo>
                  <a:lnTo>
                    <a:pt x="385" y="89"/>
                  </a:lnTo>
                  <a:lnTo>
                    <a:pt x="440" y="62"/>
                  </a:lnTo>
                  <a:lnTo>
                    <a:pt x="498" y="38"/>
                  </a:lnTo>
                  <a:lnTo>
                    <a:pt x="559" y="20"/>
                  </a:lnTo>
                  <a:lnTo>
                    <a:pt x="640" y="0"/>
                  </a:lnTo>
                  <a:lnTo>
                    <a:pt x="1193" y="1280"/>
                  </a:lnTo>
                  <a:lnTo>
                    <a:pt x="17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70" name="Freeform 25"/>
            <p:cNvSpPr>
              <a:spLocks/>
            </p:cNvSpPr>
            <p:nvPr/>
          </p:nvSpPr>
          <p:spPr bwMode="auto">
            <a:xfrm>
              <a:off x="2689" y="4347"/>
              <a:ext cx="34" cy="83"/>
            </a:xfrm>
            <a:custGeom>
              <a:avLst/>
              <a:gdLst>
                <a:gd name="T0" fmla="*/ 135 w 373"/>
                <a:gd name="T1" fmla="*/ 0 h 915"/>
                <a:gd name="T2" fmla="*/ 237 w 373"/>
                <a:gd name="T3" fmla="*/ 0 h 915"/>
                <a:gd name="T4" fmla="*/ 258 w 373"/>
                <a:gd name="T5" fmla="*/ 2 h 915"/>
                <a:gd name="T6" fmla="*/ 278 w 373"/>
                <a:gd name="T7" fmla="*/ 9 h 915"/>
                <a:gd name="T8" fmla="*/ 295 w 373"/>
                <a:gd name="T9" fmla="*/ 21 h 915"/>
                <a:gd name="T10" fmla="*/ 310 w 373"/>
                <a:gd name="T11" fmla="*/ 36 h 915"/>
                <a:gd name="T12" fmla="*/ 321 w 373"/>
                <a:gd name="T13" fmla="*/ 53 h 915"/>
                <a:gd name="T14" fmla="*/ 328 w 373"/>
                <a:gd name="T15" fmla="*/ 74 h 915"/>
                <a:gd name="T16" fmla="*/ 366 w 373"/>
                <a:gd name="T17" fmla="*/ 234 h 915"/>
                <a:gd name="T18" fmla="*/ 368 w 373"/>
                <a:gd name="T19" fmla="*/ 257 h 915"/>
                <a:gd name="T20" fmla="*/ 365 w 373"/>
                <a:gd name="T21" fmla="*/ 281 h 915"/>
                <a:gd name="T22" fmla="*/ 357 w 373"/>
                <a:gd name="T23" fmla="*/ 301 h 915"/>
                <a:gd name="T24" fmla="*/ 345 w 373"/>
                <a:gd name="T25" fmla="*/ 319 h 915"/>
                <a:gd name="T26" fmla="*/ 329 w 373"/>
                <a:gd name="T27" fmla="*/ 334 h 915"/>
                <a:gd name="T28" fmla="*/ 309 w 373"/>
                <a:gd name="T29" fmla="*/ 345 h 915"/>
                <a:gd name="T30" fmla="*/ 287 w 373"/>
                <a:gd name="T31" fmla="*/ 351 h 915"/>
                <a:gd name="T32" fmla="*/ 373 w 373"/>
                <a:gd name="T33" fmla="*/ 438 h 915"/>
                <a:gd name="T34" fmla="*/ 187 w 373"/>
                <a:gd name="T35" fmla="*/ 915 h 915"/>
                <a:gd name="T36" fmla="*/ 0 w 373"/>
                <a:gd name="T37" fmla="*/ 438 h 915"/>
                <a:gd name="T38" fmla="*/ 85 w 373"/>
                <a:gd name="T39" fmla="*/ 351 h 915"/>
                <a:gd name="T40" fmla="*/ 63 w 373"/>
                <a:gd name="T41" fmla="*/ 345 h 915"/>
                <a:gd name="T42" fmla="*/ 44 w 373"/>
                <a:gd name="T43" fmla="*/ 334 h 915"/>
                <a:gd name="T44" fmla="*/ 27 w 373"/>
                <a:gd name="T45" fmla="*/ 319 h 915"/>
                <a:gd name="T46" fmla="*/ 15 w 373"/>
                <a:gd name="T47" fmla="*/ 301 h 915"/>
                <a:gd name="T48" fmla="*/ 7 w 373"/>
                <a:gd name="T49" fmla="*/ 281 h 915"/>
                <a:gd name="T50" fmla="*/ 4 w 373"/>
                <a:gd name="T51" fmla="*/ 257 h 915"/>
                <a:gd name="T52" fmla="*/ 6 w 373"/>
                <a:gd name="T53" fmla="*/ 234 h 915"/>
                <a:gd name="T54" fmla="*/ 44 w 373"/>
                <a:gd name="T55" fmla="*/ 74 h 915"/>
                <a:gd name="T56" fmla="*/ 52 w 373"/>
                <a:gd name="T57" fmla="*/ 53 h 915"/>
                <a:gd name="T58" fmla="*/ 63 w 373"/>
                <a:gd name="T59" fmla="*/ 36 h 915"/>
                <a:gd name="T60" fmla="*/ 77 w 373"/>
                <a:gd name="T61" fmla="*/ 21 h 915"/>
                <a:gd name="T62" fmla="*/ 95 w 373"/>
                <a:gd name="T63" fmla="*/ 9 h 915"/>
                <a:gd name="T64" fmla="*/ 114 w 373"/>
                <a:gd name="T65" fmla="*/ 2 h 915"/>
                <a:gd name="T66" fmla="*/ 135 w 373"/>
                <a:gd name="T67" fmla="*/ 0 h 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73" h="915">
                  <a:moveTo>
                    <a:pt x="135" y="0"/>
                  </a:moveTo>
                  <a:lnTo>
                    <a:pt x="237" y="0"/>
                  </a:lnTo>
                  <a:lnTo>
                    <a:pt x="258" y="2"/>
                  </a:lnTo>
                  <a:lnTo>
                    <a:pt x="278" y="9"/>
                  </a:lnTo>
                  <a:lnTo>
                    <a:pt x="295" y="21"/>
                  </a:lnTo>
                  <a:lnTo>
                    <a:pt x="310" y="36"/>
                  </a:lnTo>
                  <a:lnTo>
                    <a:pt x="321" y="53"/>
                  </a:lnTo>
                  <a:lnTo>
                    <a:pt x="328" y="74"/>
                  </a:lnTo>
                  <a:lnTo>
                    <a:pt x="366" y="234"/>
                  </a:lnTo>
                  <a:lnTo>
                    <a:pt x="368" y="257"/>
                  </a:lnTo>
                  <a:lnTo>
                    <a:pt x="365" y="281"/>
                  </a:lnTo>
                  <a:lnTo>
                    <a:pt x="357" y="301"/>
                  </a:lnTo>
                  <a:lnTo>
                    <a:pt x="345" y="319"/>
                  </a:lnTo>
                  <a:lnTo>
                    <a:pt x="329" y="334"/>
                  </a:lnTo>
                  <a:lnTo>
                    <a:pt x="309" y="345"/>
                  </a:lnTo>
                  <a:lnTo>
                    <a:pt x="287" y="351"/>
                  </a:lnTo>
                  <a:lnTo>
                    <a:pt x="373" y="438"/>
                  </a:lnTo>
                  <a:lnTo>
                    <a:pt x="187" y="915"/>
                  </a:lnTo>
                  <a:lnTo>
                    <a:pt x="0" y="438"/>
                  </a:lnTo>
                  <a:lnTo>
                    <a:pt x="85" y="351"/>
                  </a:lnTo>
                  <a:lnTo>
                    <a:pt x="63" y="345"/>
                  </a:lnTo>
                  <a:lnTo>
                    <a:pt x="44" y="334"/>
                  </a:lnTo>
                  <a:lnTo>
                    <a:pt x="27" y="319"/>
                  </a:lnTo>
                  <a:lnTo>
                    <a:pt x="15" y="301"/>
                  </a:lnTo>
                  <a:lnTo>
                    <a:pt x="7" y="281"/>
                  </a:lnTo>
                  <a:lnTo>
                    <a:pt x="4" y="257"/>
                  </a:lnTo>
                  <a:lnTo>
                    <a:pt x="6" y="234"/>
                  </a:lnTo>
                  <a:lnTo>
                    <a:pt x="44" y="74"/>
                  </a:lnTo>
                  <a:lnTo>
                    <a:pt x="52" y="53"/>
                  </a:lnTo>
                  <a:lnTo>
                    <a:pt x="63" y="36"/>
                  </a:lnTo>
                  <a:lnTo>
                    <a:pt x="77" y="21"/>
                  </a:lnTo>
                  <a:lnTo>
                    <a:pt x="95" y="9"/>
                  </a:lnTo>
                  <a:lnTo>
                    <a:pt x="114" y="2"/>
                  </a:lnTo>
                  <a:lnTo>
                    <a:pt x="13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+mn-ea"/>
              </a:endParaRPr>
            </a:p>
          </p:txBody>
        </p:sp>
      </p:grpSp>
      <p:sp>
        <p:nvSpPr>
          <p:cNvPr id="72" name="Freeform 36"/>
          <p:cNvSpPr>
            <a:spLocks noEditPoints="1"/>
          </p:cNvSpPr>
          <p:nvPr/>
        </p:nvSpPr>
        <p:spPr bwMode="auto">
          <a:xfrm>
            <a:off x="4343880" y="4697522"/>
            <a:ext cx="151435" cy="254701"/>
          </a:xfrm>
          <a:custGeom>
            <a:avLst/>
            <a:gdLst>
              <a:gd name="T0" fmla="*/ 937 w 1926"/>
              <a:gd name="T1" fmla="*/ 3639 h 4045"/>
              <a:gd name="T2" fmla="*/ 893 w 1926"/>
              <a:gd name="T3" fmla="*/ 3665 h 4045"/>
              <a:gd name="T4" fmla="*/ 863 w 1926"/>
              <a:gd name="T5" fmla="*/ 3712 h 4045"/>
              <a:gd name="T6" fmla="*/ 851 w 1926"/>
              <a:gd name="T7" fmla="*/ 3772 h 4045"/>
              <a:gd name="T8" fmla="*/ 863 w 1926"/>
              <a:gd name="T9" fmla="*/ 3832 h 4045"/>
              <a:gd name="T10" fmla="*/ 893 w 1926"/>
              <a:gd name="T11" fmla="*/ 3878 h 4045"/>
              <a:gd name="T12" fmla="*/ 937 w 1926"/>
              <a:gd name="T13" fmla="*/ 3905 h 4045"/>
              <a:gd name="T14" fmla="*/ 988 w 1926"/>
              <a:gd name="T15" fmla="*/ 3905 h 4045"/>
              <a:gd name="T16" fmla="*/ 1033 w 1926"/>
              <a:gd name="T17" fmla="*/ 3878 h 4045"/>
              <a:gd name="T18" fmla="*/ 1064 w 1926"/>
              <a:gd name="T19" fmla="*/ 3832 h 4045"/>
              <a:gd name="T20" fmla="*/ 1075 w 1926"/>
              <a:gd name="T21" fmla="*/ 3772 h 4045"/>
              <a:gd name="T22" fmla="*/ 1064 w 1926"/>
              <a:gd name="T23" fmla="*/ 3712 h 4045"/>
              <a:gd name="T24" fmla="*/ 1033 w 1926"/>
              <a:gd name="T25" fmla="*/ 3665 h 4045"/>
              <a:gd name="T26" fmla="*/ 988 w 1926"/>
              <a:gd name="T27" fmla="*/ 3639 h 4045"/>
              <a:gd name="T28" fmla="*/ 156 w 1926"/>
              <a:gd name="T29" fmla="*/ 434 h 4045"/>
              <a:gd name="T30" fmla="*/ 1770 w 1926"/>
              <a:gd name="T31" fmla="*/ 3540 h 4045"/>
              <a:gd name="T32" fmla="*/ 156 w 1926"/>
              <a:gd name="T33" fmla="*/ 434 h 4045"/>
              <a:gd name="T34" fmla="*/ 716 w 1926"/>
              <a:gd name="T35" fmla="*/ 200 h 4045"/>
              <a:gd name="T36" fmla="*/ 701 w 1926"/>
              <a:gd name="T37" fmla="*/ 217 h 4045"/>
              <a:gd name="T38" fmla="*/ 701 w 1926"/>
              <a:gd name="T39" fmla="*/ 243 h 4045"/>
              <a:gd name="T40" fmla="*/ 716 w 1926"/>
              <a:gd name="T41" fmla="*/ 260 h 4045"/>
              <a:gd name="T42" fmla="*/ 1199 w 1926"/>
              <a:gd name="T43" fmla="*/ 262 h 4045"/>
              <a:gd name="T44" fmla="*/ 1218 w 1926"/>
              <a:gd name="T45" fmla="*/ 254 h 4045"/>
              <a:gd name="T46" fmla="*/ 1226 w 1926"/>
              <a:gd name="T47" fmla="*/ 230 h 4045"/>
              <a:gd name="T48" fmla="*/ 1218 w 1926"/>
              <a:gd name="T49" fmla="*/ 207 h 4045"/>
              <a:gd name="T50" fmla="*/ 1199 w 1926"/>
              <a:gd name="T51" fmla="*/ 197 h 4045"/>
              <a:gd name="T52" fmla="*/ 224 w 1926"/>
              <a:gd name="T53" fmla="*/ 0 h 4045"/>
              <a:gd name="T54" fmla="*/ 1738 w 1926"/>
              <a:gd name="T55" fmla="*/ 4 h 4045"/>
              <a:gd name="T56" fmla="*/ 1805 w 1926"/>
              <a:gd name="T57" fmla="*/ 31 h 4045"/>
              <a:gd name="T58" fmla="*/ 1860 w 1926"/>
              <a:gd name="T59" fmla="*/ 81 h 4045"/>
              <a:gd name="T60" fmla="*/ 1900 w 1926"/>
              <a:gd name="T61" fmla="*/ 148 h 4045"/>
              <a:gd name="T62" fmla="*/ 1923 w 1926"/>
              <a:gd name="T63" fmla="*/ 229 h 4045"/>
              <a:gd name="T64" fmla="*/ 1926 w 1926"/>
              <a:gd name="T65" fmla="*/ 3772 h 4045"/>
              <a:gd name="T66" fmla="*/ 1915 w 1926"/>
              <a:gd name="T67" fmla="*/ 3857 h 4045"/>
              <a:gd name="T68" fmla="*/ 1882 w 1926"/>
              <a:gd name="T69" fmla="*/ 3932 h 4045"/>
              <a:gd name="T70" fmla="*/ 1834 w 1926"/>
              <a:gd name="T71" fmla="*/ 3992 h 4045"/>
              <a:gd name="T72" fmla="*/ 1773 w 1926"/>
              <a:gd name="T73" fmla="*/ 4032 h 4045"/>
              <a:gd name="T74" fmla="*/ 1702 w 1926"/>
              <a:gd name="T75" fmla="*/ 4045 h 4045"/>
              <a:gd name="T76" fmla="*/ 188 w 1926"/>
              <a:gd name="T77" fmla="*/ 4041 h 4045"/>
              <a:gd name="T78" fmla="*/ 122 w 1926"/>
              <a:gd name="T79" fmla="*/ 4014 h 4045"/>
              <a:gd name="T80" fmla="*/ 66 w 1926"/>
              <a:gd name="T81" fmla="*/ 3964 h 4045"/>
              <a:gd name="T82" fmla="*/ 25 w 1926"/>
              <a:gd name="T83" fmla="*/ 3897 h 4045"/>
              <a:gd name="T84" fmla="*/ 3 w 1926"/>
              <a:gd name="T85" fmla="*/ 3816 h 4045"/>
              <a:gd name="T86" fmla="*/ 0 w 1926"/>
              <a:gd name="T87" fmla="*/ 273 h 4045"/>
              <a:gd name="T88" fmla="*/ 12 w 1926"/>
              <a:gd name="T89" fmla="*/ 188 h 4045"/>
              <a:gd name="T90" fmla="*/ 43 w 1926"/>
              <a:gd name="T91" fmla="*/ 113 h 4045"/>
              <a:gd name="T92" fmla="*/ 92 w 1926"/>
              <a:gd name="T93" fmla="*/ 53 h 4045"/>
              <a:gd name="T94" fmla="*/ 154 w 1926"/>
              <a:gd name="T95" fmla="*/ 13 h 4045"/>
              <a:gd name="T96" fmla="*/ 224 w 1926"/>
              <a:gd name="T97" fmla="*/ 0 h 40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926" h="4045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  <a:latin typeface="+mn-ea"/>
            </a:endParaRPr>
          </a:p>
        </p:txBody>
      </p:sp>
      <p:grpSp>
        <p:nvGrpSpPr>
          <p:cNvPr id="73" name="Group 39"/>
          <p:cNvGrpSpPr>
            <a:grpSpLocks noChangeAspect="1"/>
          </p:cNvGrpSpPr>
          <p:nvPr/>
        </p:nvGrpSpPr>
        <p:grpSpPr bwMode="auto">
          <a:xfrm>
            <a:off x="7646169" y="4747632"/>
            <a:ext cx="245997" cy="198924"/>
            <a:chOff x="5919" y="4283"/>
            <a:chExt cx="324" cy="262"/>
          </a:xfrm>
          <a:solidFill>
            <a:schemeClr val="bg1"/>
          </a:solidFill>
        </p:grpSpPr>
        <p:sp>
          <p:nvSpPr>
            <p:cNvPr id="74" name="Freeform 41"/>
            <p:cNvSpPr>
              <a:spLocks/>
            </p:cNvSpPr>
            <p:nvPr/>
          </p:nvSpPr>
          <p:spPr bwMode="auto">
            <a:xfrm>
              <a:off x="6065" y="4421"/>
              <a:ext cx="32" cy="38"/>
            </a:xfrm>
            <a:custGeom>
              <a:avLst/>
              <a:gdLst>
                <a:gd name="T0" fmla="*/ 175 w 349"/>
                <a:gd name="T1" fmla="*/ 0 h 421"/>
                <a:gd name="T2" fmla="*/ 206 w 349"/>
                <a:gd name="T3" fmla="*/ 2 h 421"/>
                <a:gd name="T4" fmla="*/ 235 w 349"/>
                <a:gd name="T5" fmla="*/ 9 h 421"/>
                <a:gd name="T6" fmla="*/ 263 w 349"/>
                <a:gd name="T7" fmla="*/ 22 h 421"/>
                <a:gd name="T8" fmla="*/ 287 w 349"/>
                <a:gd name="T9" fmla="*/ 40 h 421"/>
                <a:gd name="T10" fmla="*/ 308 w 349"/>
                <a:gd name="T11" fmla="*/ 60 h 421"/>
                <a:gd name="T12" fmla="*/ 326 w 349"/>
                <a:gd name="T13" fmla="*/ 84 h 421"/>
                <a:gd name="T14" fmla="*/ 338 w 349"/>
                <a:gd name="T15" fmla="*/ 111 h 421"/>
                <a:gd name="T16" fmla="*/ 346 w 349"/>
                <a:gd name="T17" fmla="*/ 140 h 421"/>
                <a:gd name="T18" fmla="*/ 349 w 349"/>
                <a:gd name="T19" fmla="*/ 171 h 421"/>
                <a:gd name="T20" fmla="*/ 349 w 349"/>
                <a:gd name="T21" fmla="*/ 249 h 421"/>
                <a:gd name="T22" fmla="*/ 346 w 349"/>
                <a:gd name="T23" fmla="*/ 280 h 421"/>
                <a:gd name="T24" fmla="*/ 338 w 349"/>
                <a:gd name="T25" fmla="*/ 309 h 421"/>
                <a:gd name="T26" fmla="*/ 326 w 349"/>
                <a:gd name="T27" fmla="*/ 336 h 421"/>
                <a:gd name="T28" fmla="*/ 308 w 349"/>
                <a:gd name="T29" fmla="*/ 360 h 421"/>
                <a:gd name="T30" fmla="*/ 287 w 349"/>
                <a:gd name="T31" fmla="*/ 381 h 421"/>
                <a:gd name="T32" fmla="*/ 263 w 349"/>
                <a:gd name="T33" fmla="*/ 398 h 421"/>
                <a:gd name="T34" fmla="*/ 235 w 349"/>
                <a:gd name="T35" fmla="*/ 410 h 421"/>
                <a:gd name="T36" fmla="*/ 206 w 349"/>
                <a:gd name="T37" fmla="*/ 419 h 421"/>
                <a:gd name="T38" fmla="*/ 175 w 349"/>
                <a:gd name="T39" fmla="*/ 421 h 421"/>
                <a:gd name="T40" fmla="*/ 143 w 349"/>
                <a:gd name="T41" fmla="*/ 419 h 421"/>
                <a:gd name="T42" fmla="*/ 113 w 349"/>
                <a:gd name="T43" fmla="*/ 410 h 421"/>
                <a:gd name="T44" fmla="*/ 87 w 349"/>
                <a:gd name="T45" fmla="*/ 398 h 421"/>
                <a:gd name="T46" fmla="*/ 62 w 349"/>
                <a:gd name="T47" fmla="*/ 381 h 421"/>
                <a:gd name="T48" fmla="*/ 41 w 349"/>
                <a:gd name="T49" fmla="*/ 360 h 421"/>
                <a:gd name="T50" fmla="*/ 24 w 349"/>
                <a:gd name="T51" fmla="*/ 336 h 421"/>
                <a:gd name="T52" fmla="*/ 11 w 349"/>
                <a:gd name="T53" fmla="*/ 309 h 421"/>
                <a:gd name="T54" fmla="*/ 3 w 349"/>
                <a:gd name="T55" fmla="*/ 280 h 421"/>
                <a:gd name="T56" fmla="*/ 0 w 349"/>
                <a:gd name="T57" fmla="*/ 249 h 421"/>
                <a:gd name="T58" fmla="*/ 0 w 349"/>
                <a:gd name="T59" fmla="*/ 171 h 421"/>
                <a:gd name="T60" fmla="*/ 3 w 349"/>
                <a:gd name="T61" fmla="*/ 140 h 421"/>
                <a:gd name="T62" fmla="*/ 11 w 349"/>
                <a:gd name="T63" fmla="*/ 111 h 421"/>
                <a:gd name="T64" fmla="*/ 24 w 349"/>
                <a:gd name="T65" fmla="*/ 84 h 421"/>
                <a:gd name="T66" fmla="*/ 41 w 349"/>
                <a:gd name="T67" fmla="*/ 60 h 421"/>
                <a:gd name="T68" fmla="*/ 62 w 349"/>
                <a:gd name="T69" fmla="*/ 40 h 421"/>
                <a:gd name="T70" fmla="*/ 87 w 349"/>
                <a:gd name="T71" fmla="*/ 22 h 421"/>
                <a:gd name="T72" fmla="*/ 113 w 349"/>
                <a:gd name="T73" fmla="*/ 9 h 421"/>
                <a:gd name="T74" fmla="*/ 143 w 349"/>
                <a:gd name="T75" fmla="*/ 2 h 421"/>
                <a:gd name="T76" fmla="*/ 175 w 349"/>
                <a:gd name="T77" fmla="*/ 0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49" h="421">
                  <a:moveTo>
                    <a:pt x="175" y="0"/>
                  </a:moveTo>
                  <a:lnTo>
                    <a:pt x="206" y="2"/>
                  </a:lnTo>
                  <a:lnTo>
                    <a:pt x="235" y="9"/>
                  </a:lnTo>
                  <a:lnTo>
                    <a:pt x="263" y="22"/>
                  </a:lnTo>
                  <a:lnTo>
                    <a:pt x="287" y="40"/>
                  </a:lnTo>
                  <a:lnTo>
                    <a:pt x="308" y="60"/>
                  </a:lnTo>
                  <a:lnTo>
                    <a:pt x="326" y="84"/>
                  </a:lnTo>
                  <a:lnTo>
                    <a:pt x="338" y="111"/>
                  </a:lnTo>
                  <a:lnTo>
                    <a:pt x="346" y="140"/>
                  </a:lnTo>
                  <a:lnTo>
                    <a:pt x="349" y="171"/>
                  </a:lnTo>
                  <a:lnTo>
                    <a:pt x="349" y="249"/>
                  </a:lnTo>
                  <a:lnTo>
                    <a:pt x="346" y="280"/>
                  </a:lnTo>
                  <a:lnTo>
                    <a:pt x="338" y="309"/>
                  </a:lnTo>
                  <a:lnTo>
                    <a:pt x="326" y="336"/>
                  </a:lnTo>
                  <a:lnTo>
                    <a:pt x="308" y="360"/>
                  </a:lnTo>
                  <a:lnTo>
                    <a:pt x="287" y="381"/>
                  </a:lnTo>
                  <a:lnTo>
                    <a:pt x="263" y="398"/>
                  </a:lnTo>
                  <a:lnTo>
                    <a:pt x="235" y="410"/>
                  </a:lnTo>
                  <a:lnTo>
                    <a:pt x="206" y="419"/>
                  </a:lnTo>
                  <a:lnTo>
                    <a:pt x="175" y="421"/>
                  </a:lnTo>
                  <a:lnTo>
                    <a:pt x="143" y="419"/>
                  </a:lnTo>
                  <a:lnTo>
                    <a:pt x="113" y="410"/>
                  </a:lnTo>
                  <a:lnTo>
                    <a:pt x="87" y="398"/>
                  </a:lnTo>
                  <a:lnTo>
                    <a:pt x="62" y="381"/>
                  </a:lnTo>
                  <a:lnTo>
                    <a:pt x="41" y="360"/>
                  </a:lnTo>
                  <a:lnTo>
                    <a:pt x="24" y="336"/>
                  </a:lnTo>
                  <a:lnTo>
                    <a:pt x="11" y="309"/>
                  </a:lnTo>
                  <a:lnTo>
                    <a:pt x="3" y="280"/>
                  </a:lnTo>
                  <a:lnTo>
                    <a:pt x="0" y="249"/>
                  </a:lnTo>
                  <a:lnTo>
                    <a:pt x="0" y="171"/>
                  </a:lnTo>
                  <a:lnTo>
                    <a:pt x="3" y="140"/>
                  </a:lnTo>
                  <a:lnTo>
                    <a:pt x="11" y="111"/>
                  </a:lnTo>
                  <a:lnTo>
                    <a:pt x="24" y="84"/>
                  </a:lnTo>
                  <a:lnTo>
                    <a:pt x="41" y="60"/>
                  </a:lnTo>
                  <a:lnTo>
                    <a:pt x="62" y="40"/>
                  </a:lnTo>
                  <a:lnTo>
                    <a:pt x="87" y="22"/>
                  </a:lnTo>
                  <a:lnTo>
                    <a:pt x="113" y="9"/>
                  </a:lnTo>
                  <a:lnTo>
                    <a:pt x="143" y="2"/>
                  </a:lnTo>
                  <a:lnTo>
                    <a:pt x="17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75" name="Freeform 42"/>
            <p:cNvSpPr>
              <a:spLocks/>
            </p:cNvSpPr>
            <p:nvPr/>
          </p:nvSpPr>
          <p:spPr bwMode="auto">
            <a:xfrm>
              <a:off x="5926" y="4448"/>
              <a:ext cx="310" cy="97"/>
            </a:xfrm>
            <a:custGeom>
              <a:avLst/>
              <a:gdLst>
                <a:gd name="T0" fmla="*/ 0 w 3415"/>
                <a:gd name="T1" fmla="*/ 0 h 1067"/>
                <a:gd name="T2" fmla="*/ 49 w 3415"/>
                <a:gd name="T3" fmla="*/ 20 h 1067"/>
                <a:gd name="T4" fmla="*/ 101 w 3415"/>
                <a:gd name="T5" fmla="*/ 35 h 1067"/>
                <a:gd name="T6" fmla="*/ 156 w 3415"/>
                <a:gd name="T7" fmla="*/ 45 h 1067"/>
                <a:gd name="T8" fmla="*/ 211 w 3415"/>
                <a:gd name="T9" fmla="*/ 48 h 1067"/>
                <a:gd name="T10" fmla="*/ 1413 w 3415"/>
                <a:gd name="T11" fmla="*/ 48 h 1067"/>
                <a:gd name="T12" fmla="*/ 1428 w 3415"/>
                <a:gd name="T13" fmla="*/ 88 h 1067"/>
                <a:gd name="T14" fmla="*/ 1449 w 3415"/>
                <a:gd name="T15" fmla="*/ 125 h 1067"/>
                <a:gd name="T16" fmla="*/ 1476 w 3415"/>
                <a:gd name="T17" fmla="*/ 160 h 1067"/>
                <a:gd name="T18" fmla="*/ 1507 w 3415"/>
                <a:gd name="T19" fmla="*/ 189 h 1067"/>
                <a:gd name="T20" fmla="*/ 1541 w 3415"/>
                <a:gd name="T21" fmla="*/ 215 h 1067"/>
                <a:gd name="T22" fmla="*/ 1578 w 3415"/>
                <a:gd name="T23" fmla="*/ 236 h 1067"/>
                <a:gd name="T24" fmla="*/ 1619 w 3415"/>
                <a:gd name="T25" fmla="*/ 251 h 1067"/>
                <a:gd name="T26" fmla="*/ 1662 w 3415"/>
                <a:gd name="T27" fmla="*/ 261 h 1067"/>
                <a:gd name="T28" fmla="*/ 1708 w 3415"/>
                <a:gd name="T29" fmla="*/ 264 h 1067"/>
                <a:gd name="T30" fmla="*/ 1753 w 3415"/>
                <a:gd name="T31" fmla="*/ 261 h 1067"/>
                <a:gd name="T32" fmla="*/ 1796 w 3415"/>
                <a:gd name="T33" fmla="*/ 251 h 1067"/>
                <a:gd name="T34" fmla="*/ 1837 w 3415"/>
                <a:gd name="T35" fmla="*/ 236 h 1067"/>
                <a:gd name="T36" fmla="*/ 1875 w 3415"/>
                <a:gd name="T37" fmla="*/ 215 h 1067"/>
                <a:gd name="T38" fmla="*/ 1909 w 3415"/>
                <a:gd name="T39" fmla="*/ 189 h 1067"/>
                <a:gd name="T40" fmla="*/ 1939 w 3415"/>
                <a:gd name="T41" fmla="*/ 160 h 1067"/>
                <a:gd name="T42" fmla="*/ 1965 w 3415"/>
                <a:gd name="T43" fmla="*/ 125 h 1067"/>
                <a:gd name="T44" fmla="*/ 1986 w 3415"/>
                <a:gd name="T45" fmla="*/ 88 h 1067"/>
                <a:gd name="T46" fmla="*/ 2002 w 3415"/>
                <a:gd name="T47" fmla="*/ 48 h 1067"/>
                <a:gd name="T48" fmla="*/ 3204 w 3415"/>
                <a:gd name="T49" fmla="*/ 48 h 1067"/>
                <a:gd name="T50" fmla="*/ 3260 w 3415"/>
                <a:gd name="T51" fmla="*/ 45 h 1067"/>
                <a:gd name="T52" fmla="*/ 3314 w 3415"/>
                <a:gd name="T53" fmla="*/ 35 h 1067"/>
                <a:gd name="T54" fmla="*/ 3366 w 3415"/>
                <a:gd name="T55" fmla="*/ 20 h 1067"/>
                <a:gd name="T56" fmla="*/ 3415 w 3415"/>
                <a:gd name="T57" fmla="*/ 0 h 1067"/>
                <a:gd name="T58" fmla="*/ 3415 w 3415"/>
                <a:gd name="T59" fmla="*/ 787 h 1067"/>
                <a:gd name="T60" fmla="*/ 3412 w 3415"/>
                <a:gd name="T61" fmla="*/ 828 h 1067"/>
                <a:gd name="T62" fmla="*/ 3403 w 3415"/>
                <a:gd name="T63" fmla="*/ 867 h 1067"/>
                <a:gd name="T64" fmla="*/ 3389 w 3415"/>
                <a:gd name="T65" fmla="*/ 905 h 1067"/>
                <a:gd name="T66" fmla="*/ 3370 w 3415"/>
                <a:gd name="T67" fmla="*/ 939 h 1067"/>
                <a:gd name="T68" fmla="*/ 3346 w 3415"/>
                <a:gd name="T69" fmla="*/ 971 h 1067"/>
                <a:gd name="T70" fmla="*/ 3317 w 3415"/>
                <a:gd name="T71" fmla="*/ 998 h 1067"/>
                <a:gd name="T72" fmla="*/ 3286 w 3415"/>
                <a:gd name="T73" fmla="*/ 1022 h 1067"/>
                <a:gd name="T74" fmla="*/ 3251 w 3415"/>
                <a:gd name="T75" fmla="*/ 1041 h 1067"/>
                <a:gd name="T76" fmla="*/ 3214 w 3415"/>
                <a:gd name="T77" fmla="*/ 1055 h 1067"/>
                <a:gd name="T78" fmla="*/ 3174 w 3415"/>
                <a:gd name="T79" fmla="*/ 1064 h 1067"/>
                <a:gd name="T80" fmla="*/ 3132 w 3415"/>
                <a:gd name="T81" fmla="*/ 1067 h 1067"/>
                <a:gd name="T82" fmla="*/ 283 w 3415"/>
                <a:gd name="T83" fmla="*/ 1067 h 1067"/>
                <a:gd name="T84" fmla="*/ 242 w 3415"/>
                <a:gd name="T85" fmla="*/ 1064 h 1067"/>
                <a:gd name="T86" fmla="*/ 201 w 3415"/>
                <a:gd name="T87" fmla="*/ 1055 h 1067"/>
                <a:gd name="T88" fmla="*/ 163 w 3415"/>
                <a:gd name="T89" fmla="*/ 1041 h 1067"/>
                <a:gd name="T90" fmla="*/ 129 w 3415"/>
                <a:gd name="T91" fmla="*/ 1022 h 1067"/>
                <a:gd name="T92" fmla="*/ 97 w 3415"/>
                <a:gd name="T93" fmla="*/ 998 h 1067"/>
                <a:gd name="T94" fmla="*/ 69 w 3415"/>
                <a:gd name="T95" fmla="*/ 971 h 1067"/>
                <a:gd name="T96" fmla="*/ 46 w 3415"/>
                <a:gd name="T97" fmla="*/ 939 h 1067"/>
                <a:gd name="T98" fmla="*/ 26 w 3415"/>
                <a:gd name="T99" fmla="*/ 905 h 1067"/>
                <a:gd name="T100" fmla="*/ 12 w 3415"/>
                <a:gd name="T101" fmla="*/ 867 h 1067"/>
                <a:gd name="T102" fmla="*/ 3 w 3415"/>
                <a:gd name="T103" fmla="*/ 828 h 1067"/>
                <a:gd name="T104" fmla="*/ 0 w 3415"/>
                <a:gd name="T105" fmla="*/ 787 h 1067"/>
                <a:gd name="T106" fmla="*/ 0 w 3415"/>
                <a:gd name="T107" fmla="*/ 0 h 1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415" h="1067">
                  <a:moveTo>
                    <a:pt x="0" y="0"/>
                  </a:moveTo>
                  <a:lnTo>
                    <a:pt x="49" y="20"/>
                  </a:lnTo>
                  <a:lnTo>
                    <a:pt x="101" y="35"/>
                  </a:lnTo>
                  <a:lnTo>
                    <a:pt x="156" y="45"/>
                  </a:lnTo>
                  <a:lnTo>
                    <a:pt x="211" y="48"/>
                  </a:lnTo>
                  <a:lnTo>
                    <a:pt x="1413" y="48"/>
                  </a:lnTo>
                  <a:lnTo>
                    <a:pt x="1428" y="88"/>
                  </a:lnTo>
                  <a:lnTo>
                    <a:pt x="1449" y="125"/>
                  </a:lnTo>
                  <a:lnTo>
                    <a:pt x="1476" y="160"/>
                  </a:lnTo>
                  <a:lnTo>
                    <a:pt x="1507" y="189"/>
                  </a:lnTo>
                  <a:lnTo>
                    <a:pt x="1541" y="215"/>
                  </a:lnTo>
                  <a:lnTo>
                    <a:pt x="1578" y="236"/>
                  </a:lnTo>
                  <a:lnTo>
                    <a:pt x="1619" y="251"/>
                  </a:lnTo>
                  <a:lnTo>
                    <a:pt x="1662" y="261"/>
                  </a:lnTo>
                  <a:lnTo>
                    <a:pt x="1708" y="264"/>
                  </a:lnTo>
                  <a:lnTo>
                    <a:pt x="1753" y="261"/>
                  </a:lnTo>
                  <a:lnTo>
                    <a:pt x="1796" y="251"/>
                  </a:lnTo>
                  <a:lnTo>
                    <a:pt x="1837" y="236"/>
                  </a:lnTo>
                  <a:lnTo>
                    <a:pt x="1875" y="215"/>
                  </a:lnTo>
                  <a:lnTo>
                    <a:pt x="1909" y="189"/>
                  </a:lnTo>
                  <a:lnTo>
                    <a:pt x="1939" y="160"/>
                  </a:lnTo>
                  <a:lnTo>
                    <a:pt x="1965" y="125"/>
                  </a:lnTo>
                  <a:lnTo>
                    <a:pt x="1986" y="88"/>
                  </a:lnTo>
                  <a:lnTo>
                    <a:pt x="2002" y="48"/>
                  </a:lnTo>
                  <a:lnTo>
                    <a:pt x="3204" y="48"/>
                  </a:lnTo>
                  <a:lnTo>
                    <a:pt x="3260" y="45"/>
                  </a:lnTo>
                  <a:lnTo>
                    <a:pt x="3314" y="35"/>
                  </a:lnTo>
                  <a:lnTo>
                    <a:pt x="3366" y="20"/>
                  </a:lnTo>
                  <a:lnTo>
                    <a:pt x="3415" y="0"/>
                  </a:lnTo>
                  <a:lnTo>
                    <a:pt x="3415" y="787"/>
                  </a:lnTo>
                  <a:lnTo>
                    <a:pt x="3412" y="828"/>
                  </a:lnTo>
                  <a:lnTo>
                    <a:pt x="3403" y="867"/>
                  </a:lnTo>
                  <a:lnTo>
                    <a:pt x="3389" y="905"/>
                  </a:lnTo>
                  <a:lnTo>
                    <a:pt x="3370" y="939"/>
                  </a:lnTo>
                  <a:lnTo>
                    <a:pt x="3346" y="971"/>
                  </a:lnTo>
                  <a:lnTo>
                    <a:pt x="3317" y="998"/>
                  </a:lnTo>
                  <a:lnTo>
                    <a:pt x="3286" y="1022"/>
                  </a:lnTo>
                  <a:lnTo>
                    <a:pt x="3251" y="1041"/>
                  </a:lnTo>
                  <a:lnTo>
                    <a:pt x="3214" y="1055"/>
                  </a:lnTo>
                  <a:lnTo>
                    <a:pt x="3174" y="1064"/>
                  </a:lnTo>
                  <a:lnTo>
                    <a:pt x="3132" y="1067"/>
                  </a:lnTo>
                  <a:lnTo>
                    <a:pt x="283" y="1067"/>
                  </a:lnTo>
                  <a:lnTo>
                    <a:pt x="242" y="1064"/>
                  </a:lnTo>
                  <a:lnTo>
                    <a:pt x="201" y="1055"/>
                  </a:lnTo>
                  <a:lnTo>
                    <a:pt x="163" y="1041"/>
                  </a:lnTo>
                  <a:lnTo>
                    <a:pt x="129" y="1022"/>
                  </a:lnTo>
                  <a:lnTo>
                    <a:pt x="97" y="998"/>
                  </a:lnTo>
                  <a:lnTo>
                    <a:pt x="69" y="971"/>
                  </a:lnTo>
                  <a:lnTo>
                    <a:pt x="46" y="939"/>
                  </a:lnTo>
                  <a:lnTo>
                    <a:pt x="26" y="905"/>
                  </a:lnTo>
                  <a:lnTo>
                    <a:pt x="12" y="867"/>
                  </a:lnTo>
                  <a:lnTo>
                    <a:pt x="3" y="828"/>
                  </a:lnTo>
                  <a:lnTo>
                    <a:pt x="0" y="787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76" name="Freeform 43"/>
            <p:cNvSpPr>
              <a:spLocks noEditPoints="1"/>
            </p:cNvSpPr>
            <p:nvPr/>
          </p:nvSpPr>
          <p:spPr bwMode="auto">
            <a:xfrm>
              <a:off x="5919" y="4283"/>
              <a:ext cx="324" cy="150"/>
            </a:xfrm>
            <a:custGeom>
              <a:avLst/>
              <a:gdLst>
                <a:gd name="T0" fmla="*/ 1430 w 3559"/>
                <a:gd name="T1" fmla="*/ 274 h 1653"/>
                <a:gd name="T2" fmla="*/ 1331 w 3559"/>
                <a:gd name="T3" fmla="*/ 327 h 1653"/>
                <a:gd name="T4" fmla="*/ 1263 w 3559"/>
                <a:gd name="T5" fmla="*/ 414 h 1653"/>
                <a:gd name="T6" fmla="*/ 2297 w 3559"/>
                <a:gd name="T7" fmla="*/ 414 h 1653"/>
                <a:gd name="T8" fmla="*/ 2228 w 3559"/>
                <a:gd name="T9" fmla="*/ 327 h 1653"/>
                <a:gd name="T10" fmla="*/ 2130 w 3559"/>
                <a:gd name="T11" fmla="*/ 274 h 1653"/>
                <a:gd name="T12" fmla="*/ 1507 w 3559"/>
                <a:gd name="T13" fmla="*/ 262 h 1653"/>
                <a:gd name="T14" fmla="*/ 2113 w 3559"/>
                <a:gd name="T15" fmla="*/ 3 h 1653"/>
                <a:gd name="T16" fmla="*/ 2283 w 3559"/>
                <a:gd name="T17" fmla="*/ 51 h 1653"/>
                <a:gd name="T18" fmla="*/ 2424 w 3559"/>
                <a:gd name="T19" fmla="*/ 149 h 1653"/>
                <a:gd name="T20" fmla="*/ 2528 w 3559"/>
                <a:gd name="T21" fmla="*/ 283 h 1653"/>
                <a:gd name="T22" fmla="*/ 2584 w 3559"/>
                <a:gd name="T23" fmla="*/ 448 h 1653"/>
                <a:gd name="T24" fmla="*/ 3348 w 3559"/>
                <a:gd name="T25" fmla="*/ 460 h 1653"/>
                <a:gd name="T26" fmla="*/ 3457 w 3559"/>
                <a:gd name="T27" fmla="*/ 517 h 1653"/>
                <a:gd name="T28" fmla="*/ 3531 w 3559"/>
                <a:gd name="T29" fmla="*/ 610 h 1653"/>
                <a:gd name="T30" fmla="*/ 3559 w 3559"/>
                <a:gd name="T31" fmla="*/ 728 h 1653"/>
                <a:gd name="T32" fmla="*/ 3546 w 3559"/>
                <a:gd name="T33" fmla="*/ 1454 h 1653"/>
                <a:gd name="T34" fmla="*/ 3489 w 3559"/>
                <a:gd name="T35" fmla="*/ 1557 h 1653"/>
                <a:gd name="T36" fmla="*/ 3395 w 3559"/>
                <a:gd name="T37" fmla="*/ 1627 h 1653"/>
                <a:gd name="T38" fmla="*/ 3276 w 3559"/>
                <a:gd name="T39" fmla="*/ 1653 h 1653"/>
                <a:gd name="T40" fmla="*/ 2072 w 3559"/>
                <a:gd name="T41" fmla="*/ 1575 h 1653"/>
                <a:gd name="T42" fmla="*/ 2019 w 3559"/>
                <a:gd name="T43" fmla="*/ 1475 h 1653"/>
                <a:gd name="T44" fmla="*/ 1987 w 3559"/>
                <a:gd name="T45" fmla="*/ 1444 h 1653"/>
                <a:gd name="T46" fmla="*/ 1933 w 3559"/>
                <a:gd name="T47" fmla="*/ 1404 h 1653"/>
                <a:gd name="T48" fmla="*/ 1882 w 3559"/>
                <a:gd name="T49" fmla="*/ 1381 h 1653"/>
                <a:gd name="T50" fmla="*/ 1840 w 3559"/>
                <a:gd name="T51" fmla="*/ 1369 h 1653"/>
                <a:gd name="T52" fmla="*/ 1748 w 3559"/>
                <a:gd name="T53" fmla="*/ 1365 h 1653"/>
                <a:gd name="T54" fmla="*/ 1692 w 3559"/>
                <a:gd name="T55" fmla="*/ 1377 h 1653"/>
                <a:gd name="T56" fmla="*/ 1643 w 3559"/>
                <a:gd name="T57" fmla="*/ 1394 h 1653"/>
                <a:gd name="T58" fmla="*/ 1616 w 3559"/>
                <a:gd name="T59" fmla="*/ 1410 h 1653"/>
                <a:gd name="T60" fmla="*/ 1572 w 3559"/>
                <a:gd name="T61" fmla="*/ 1444 h 1653"/>
                <a:gd name="T62" fmla="*/ 1540 w 3559"/>
                <a:gd name="T63" fmla="*/ 1475 h 1653"/>
                <a:gd name="T64" fmla="*/ 1486 w 3559"/>
                <a:gd name="T65" fmla="*/ 1575 h 1653"/>
                <a:gd name="T66" fmla="*/ 283 w 3559"/>
                <a:gd name="T67" fmla="*/ 1653 h 1653"/>
                <a:gd name="T68" fmla="*/ 164 w 3559"/>
                <a:gd name="T69" fmla="*/ 1627 h 1653"/>
                <a:gd name="T70" fmla="*/ 69 w 3559"/>
                <a:gd name="T71" fmla="*/ 1557 h 1653"/>
                <a:gd name="T72" fmla="*/ 12 w 3559"/>
                <a:gd name="T73" fmla="*/ 1454 h 1653"/>
                <a:gd name="T74" fmla="*/ 0 w 3559"/>
                <a:gd name="T75" fmla="*/ 728 h 1653"/>
                <a:gd name="T76" fmla="*/ 28 w 3559"/>
                <a:gd name="T77" fmla="*/ 610 h 1653"/>
                <a:gd name="T78" fmla="*/ 102 w 3559"/>
                <a:gd name="T79" fmla="*/ 517 h 1653"/>
                <a:gd name="T80" fmla="*/ 210 w 3559"/>
                <a:gd name="T81" fmla="*/ 460 h 1653"/>
                <a:gd name="T82" fmla="*/ 975 w 3559"/>
                <a:gd name="T83" fmla="*/ 448 h 1653"/>
                <a:gd name="T84" fmla="*/ 1031 w 3559"/>
                <a:gd name="T85" fmla="*/ 283 h 1653"/>
                <a:gd name="T86" fmla="*/ 1134 w 3559"/>
                <a:gd name="T87" fmla="*/ 149 h 1653"/>
                <a:gd name="T88" fmla="*/ 1276 w 3559"/>
                <a:gd name="T89" fmla="*/ 51 h 1653"/>
                <a:gd name="T90" fmla="*/ 1445 w 3559"/>
                <a:gd name="T91" fmla="*/ 3 h 16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559" h="1653">
                  <a:moveTo>
                    <a:pt x="1507" y="262"/>
                  </a:moveTo>
                  <a:lnTo>
                    <a:pt x="1467" y="265"/>
                  </a:lnTo>
                  <a:lnTo>
                    <a:pt x="1430" y="274"/>
                  </a:lnTo>
                  <a:lnTo>
                    <a:pt x="1394" y="287"/>
                  </a:lnTo>
                  <a:lnTo>
                    <a:pt x="1361" y="304"/>
                  </a:lnTo>
                  <a:lnTo>
                    <a:pt x="1331" y="327"/>
                  </a:lnTo>
                  <a:lnTo>
                    <a:pt x="1305" y="352"/>
                  </a:lnTo>
                  <a:lnTo>
                    <a:pt x="1282" y="381"/>
                  </a:lnTo>
                  <a:lnTo>
                    <a:pt x="1263" y="414"/>
                  </a:lnTo>
                  <a:lnTo>
                    <a:pt x="1247" y="448"/>
                  </a:lnTo>
                  <a:lnTo>
                    <a:pt x="2311" y="448"/>
                  </a:lnTo>
                  <a:lnTo>
                    <a:pt x="2297" y="414"/>
                  </a:lnTo>
                  <a:lnTo>
                    <a:pt x="2278" y="381"/>
                  </a:lnTo>
                  <a:lnTo>
                    <a:pt x="2255" y="352"/>
                  </a:lnTo>
                  <a:lnTo>
                    <a:pt x="2228" y="327"/>
                  </a:lnTo>
                  <a:lnTo>
                    <a:pt x="2198" y="304"/>
                  </a:lnTo>
                  <a:lnTo>
                    <a:pt x="2165" y="287"/>
                  </a:lnTo>
                  <a:lnTo>
                    <a:pt x="2130" y="274"/>
                  </a:lnTo>
                  <a:lnTo>
                    <a:pt x="2091" y="265"/>
                  </a:lnTo>
                  <a:lnTo>
                    <a:pt x="2052" y="262"/>
                  </a:lnTo>
                  <a:lnTo>
                    <a:pt x="1507" y="262"/>
                  </a:lnTo>
                  <a:close/>
                  <a:moveTo>
                    <a:pt x="1507" y="0"/>
                  </a:moveTo>
                  <a:lnTo>
                    <a:pt x="2052" y="0"/>
                  </a:lnTo>
                  <a:lnTo>
                    <a:pt x="2113" y="3"/>
                  </a:lnTo>
                  <a:lnTo>
                    <a:pt x="2171" y="14"/>
                  </a:lnTo>
                  <a:lnTo>
                    <a:pt x="2229" y="29"/>
                  </a:lnTo>
                  <a:lnTo>
                    <a:pt x="2283" y="51"/>
                  </a:lnTo>
                  <a:lnTo>
                    <a:pt x="2333" y="79"/>
                  </a:lnTo>
                  <a:lnTo>
                    <a:pt x="2380" y="111"/>
                  </a:lnTo>
                  <a:lnTo>
                    <a:pt x="2424" y="149"/>
                  </a:lnTo>
                  <a:lnTo>
                    <a:pt x="2463" y="190"/>
                  </a:lnTo>
                  <a:lnTo>
                    <a:pt x="2498" y="235"/>
                  </a:lnTo>
                  <a:lnTo>
                    <a:pt x="2528" y="283"/>
                  </a:lnTo>
                  <a:lnTo>
                    <a:pt x="2552" y="336"/>
                  </a:lnTo>
                  <a:lnTo>
                    <a:pt x="2571" y="391"/>
                  </a:lnTo>
                  <a:lnTo>
                    <a:pt x="2584" y="448"/>
                  </a:lnTo>
                  <a:lnTo>
                    <a:pt x="3264" y="448"/>
                  </a:lnTo>
                  <a:lnTo>
                    <a:pt x="3308" y="452"/>
                  </a:lnTo>
                  <a:lnTo>
                    <a:pt x="3348" y="460"/>
                  </a:lnTo>
                  <a:lnTo>
                    <a:pt x="3388" y="474"/>
                  </a:lnTo>
                  <a:lnTo>
                    <a:pt x="3424" y="493"/>
                  </a:lnTo>
                  <a:lnTo>
                    <a:pt x="3457" y="517"/>
                  </a:lnTo>
                  <a:lnTo>
                    <a:pt x="3486" y="545"/>
                  </a:lnTo>
                  <a:lnTo>
                    <a:pt x="3511" y="575"/>
                  </a:lnTo>
                  <a:lnTo>
                    <a:pt x="3531" y="610"/>
                  </a:lnTo>
                  <a:lnTo>
                    <a:pt x="3546" y="647"/>
                  </a:lnTo>
                  <a:lnTo>
                    <a:pt x="3555" y="687"/>
                  </a:lnTo>
                  <a:lnTo>
                    <a:pt x="3559" y="728"/>
                  </a:lnTo>
                  <a:lnTo>
                    <a:pt x="3559" y="1373"/>
                  </a:lnTo>
                  <a:lnTo>
                    <a:pt x="3555" y="1415"/>
                  </a:lnTo>
                  <a:lnTo>
                    <a:pt x="3546" y="1454"/>
                  </a:lnTo>
                  <a:lnTo>
                    <a:pt x="3532" y="1492"/>
                  </a:lnTo>
                  <a:lnTo>
                    <a:pt x="3513" y="1525"/>
                  </a:lnTo>
                  <a:lnTo>
                    <a:pt x="3489" y="1557"/>
                  </a:lnTo>
                  <a:lnTo>
                    <a:pt x="3462" y="1584"/>
                  </a:lnTo>
                  <a:lnTo>
                    <a:pt x="3430" y="1608"/>
                  </a:lnTo>
                  <a:lnTo>
                    <a:pt x="3395" y="1627"/>
                  </a:lnTo>
                  <a:lnTo>
                    <a:pt x="3357" y="1641"/>
                  </a:lnTo>
                  <a:lnTo>
                    <a:pt x="3318" y="1650"/>
                  </a:lnTo>
                  <a:lnTo>
                    <a:pt x="3276" y="1653"/>
                  </a:lnTo>
                  <a:lnTo>
                    <a:pt x="2087" y="1653"/>
                  </a:lnTo>
                  <a:lnTo>
                    <a:pt x="2082" y="1613"/>
                  </a:lnTo>
                  <a:lnTo>
                    <a:pt x="2072" y="1575"/>
                  </a:lnTo>
                  <a:lnTo>
                    <a:pt x="2059" y="1539"/>
                  </a:lnTo>
                  <a:lnTo>
                    <a:pt x="2041" y="1507"/>
                  </a:lnTo>
                  <a:lnTo>
                    <a:pt x="2019" y="1475"/>
                  </a:lnTo>
                  <a:lnTo>
                    <a:pt x="1992" y="1448"/>
                  </a:lnTo>
                  <a:lnTo>
                    <a:pt x="1990" y="1446"/>
                  </a:lnTo>
                  <a:lnTo>
                    <a:pt x="1987" y="1444"/>
                  </a:lnTo>
                  <a:lnTo>
                    <a:pt x="1968" y="1428"/>
                  </a:lnTo>
                  <a:lnTo>
                    <a:pt x="1948" y="1412"/>
                  </a:lnTo>
                  <a:lnTo>
                    <a:pt x="1933" y="1404"/>
                  </a:lnTo>
                  <a:lnTo>
                    <a:pt x="1915" y="1395"/>
                  </a:lnTo>
                  <a:lnTo>
                    <a:pt x="1898" y="1386"/>
                  </a:lnTo>
                  <a:lnTo>
                    <a:pt x="1882" y="1381"/>
                  </a:lnTo>
                  <a:lnTo>
                    <a:pt x="1867" y="1377"/>
                  </a:lnTo>
                  <a:lnTo>
                    <a:pt x="1854" y="1372"/>
                  </a:lnTo>
                  <a:lnTo>
                    <a:pt x="1840" y="1369"/>
                  </a:lnTo>
                  <a:lnTo>
                    <a:pt x="1811" y="1365"/>
                  </a:lnTo>
                  <a:lnTo>
                    <a:pt x="1780" y="1362"/>
                  </a:lnTo>
                  <a:lnTo>
                    <a:pt x="1748" y="1365"/>
                  </a:lnTo>
                  <a:lnTo>
                    <a:pt x="1718" y="1369"/>
                  </a:lnTo>
                  <a:lnTo>
                    <a:pt x="1705" y="1372"/>
                  </a:lnTo>
                  <a:lnTo>
                    <a:pt x="1692" y="1377"/>
                  </a:lnTo>
                  <a:lnTo>
                    <a:pt x="1676" y="1381"/>
                  </a:lnTo>
                  <a:lnTo>
                    <a:pt x="1661" y="1386"/>
                  </a:lnTo>
                  <a:lnTo>
                    <a:pt x="1643" y="1394"/>
                  </a:lnTo>
                  <a:lnTo>
                    <a:pt x="1627" y="1404"/>
                  </a:lnTo>
                  <a:lnTo>
                    <a:pt x="1621" y="1407"/>
                  </a:lnTo>
                  <a:lnTo>
                    <a:pt x="1616" y="1410"/>
                  </a:lnTo>
                  <a:lnTo>
                    <a:pt x="1610" y="1412"/>
                  </a:lnTo>
                  <a:lnTo>
                    <a:pt x="1591" y="1428"/>
                  </a:lnTo>
                  <a:lnTo>
                    <a:pt x="1572" y="1444"/>
                  </a:lnTo>
                  <a:lnTo>
                    <a:pt x="1569" y="1446"/>
                  </a:lnTo>
                  <a:lnTo>
                    <a:pt x="1566" y="1448"/>
                  </a:lnTo>
                  <a:lnTo>
                    <a:pt x="1540" y="1475"/>
                  </a:lnTo>
                  <a:lnTo>
                    <a:pt x="1518" y="1507"/>
                  </a:lnTo>
                  <a:lnTo>
                    <a:pt x="1499" y="1539"/>
                  </a:lnTo>
                  <a:lnTo>
                    <a:pt x="1486" y="1575"/>
                  </a:lnTo>
                  <a:lnTo>
                    <a:pt x="1476" y="1613"/>
                  </a:lnTo>
                  <a:lnTo>
                    <a:pt x="1472" y="1653"/>
                  </a:lnTo>
                  <a:lnTo>
                    <a:pt x="283" y="1653"/>
                  </a:lnTo>
                  <a:lnTo>
                    <a:pt x="241" y="1650"/>
                  </a:lnTo>
                  <a:lnTo>
                    <a:pt x="201" y="1641"/>
                  </a:lnTo>
                  <a:lnTo>
                    <a:pt x="164" y="1627"/>
                  </a:lnTo>
                  <a:lnTo>
                    <a:pt x="129" y="1608"/>
                  </a:lnTo>
                  <a:lnTo>
                    <a:pt x="98" y="1584"/>
                  </a:lnTo>
                  <a:lnTo>
                    <a:pt x="69" y="1557"/>
                  </a:lnTo>
                  <a:lnTo>
                    <a:pt x="46" y="1525"/>
                  </a:lnTo>
                  <a:lnTo>
                    <a:pt x="26" y="1491"/>
                  </a:lnTo>
                  <a:lnTo>
                    <a:pt x="12" y="1454"/>
                  </a:lnTo>
                  <a:lnTo>
                    <a:pt x="3" y="1415"/>
                  </a:lnTo>
                  <a:lnTo>
                    <a:pt x="0" y="1373"/>
                  </a:lnTo>
                  <a:lnTo>
                    <a:pt x="0" y="728"/>
                  </a:lnTo>
                  <a:lnTo>
                    <a:pt x="3" y="687"/>
                  </a:lnTo>
                  <a:lnTo>
                    <a:pt x="12" y="647"/>
                  </a:lnTo>
                  <a:lnTo>
                    <a:pt x="28" y="610"/>
                  </a:lnTo>
                  <a:lnTo>
                    <a:pt x="47" y="575"/>
                  </a:lnTo>
                  <a:lnTo>
                    <a:pt x="73" y="545"/>
                  </a:lnTo>
                  <a:lnTo>
                    <a:pt x="102" y="517"/>
                  </a:lnTo>
                  <a:lnTo>
                    <a:pt x="134" y="493"/>
                  </a:lnTo>
                  <a:lnTo>
                    <a:pt x="171" y="474"/>
                  </a:lnTo>
                  <a:lnTo>
                    <a:pt x="210" y="460"/>
                  </a:lnTo>
                  <a:lnTo>
                    <a:pt x="252" y="452"/>
                  </a:lnTo>
                  <a:lnTo>
                    <a:pt x="295" y="448"/>
                  </a:lnTo>
                  <a:lnTo>
                    <a:pt x="975" y="448"/>
                  </a:lnTo>
                  <a:lnTo>
                    <a:pt x="988" y="391"/>
                  </a:lnTo>
                  <a:lnTo>
                    <a:pt x="1007" y="336"/>
                  </a:lnTo>
                  <a:lnTo>
                    <a:pt x="1031" y="283"/>
                  </a:lnTo>
                  <a:lnTo>
                    <a:pt x="1060" y="235"/>
                  </a:lnTo>
                  <a:lnTo>
                    <a:pt x="1096" y="190"/>
                  </a:lnTo>
                  <a:lnTo>
                    <a:pt x="1134" y="149"/>
                  </a:lnTo>
                  <a:lnTo>
                    <a:pt x="1178" y="111"/>
                  </a:lnTo>
                  <a:lnTo>
                    <a:pt x="1225" y="79"/>
                  </a:lnTo>
                  <a:lnTo>
                    <a:pt x="1276" y="51"/>
                  </a:lnTo>
                  <a:lnTo>
                    <a:pt x="1330" y="29"/>
                  </a:lnTo>
                  <a:lnTo>
                    <a:pt x="1387" y="14"/>
                  </a:lnTo>
                  <a:lnTo>
                    <a:pt x="1445" y="3"/>
                  </a:lnTo>
                  <a:lnTo>
                    <a:pt x="150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+mn-ea"/>
              </a:endParaRPr>
            </a:p>
          </p:txBody>
        </p:sp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1AE4451-2D43-934E-94A0-3617B71F048D}"/>
              </a:ext>
            </a:extLst>
          </p:cNvPr>
          <p:cNvSpPr/>
          <p:nvPr/>
        </p:nvSpPr>
        <p:spPr>
          <a:xfrm>
            <a:off x="5669663" y="4994185"/>
            <a:ext cx="880369" cy="3336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b="1" dirty="0">
                <a:solidFill>
                  <a:schemeClr val="accent5"/>
                </a:solidFill>
              </a:rPr>
              <a:t>13</a:t>
            </a:r>
            <a:r>
              <a:rPr lang="ko-KR" altLang="en-US" sz="1200" b="1" dirty="0">
                <a:solidFill>
                  <a:schemeClr val="accent5"/>
                </a:solidFill>
              </a:rPr>
              <a:t> </a:t>
            </a:r>
            <a:r>
              <a:rPr lang="ko-KR" altLang="en-US" sz="1200" b="1" dirty="0" err="1">
                <a:solidFill>
                  <a:schemeClr val="accent5"/>
                </a:solidFill>
              </a:rPr>
              <a:t>이흥록</a:t>
            </a:r>
            <a:endParaRPr lang="en-US" altLang="ko-KR" sz="1200" b="1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5109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C78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갈매기형 수장 6"/>
          <p:cNvSpPr/>
          <p:nvPr/>
        </p:nvSpPr>
        <p:spPr>
          <a:xfrm>
            <a:off x="-601883" y="185195"/>
            <a:ext cx="8299048" cy="1224008"/>
          </a:xfrm>
          <a:prstGeom prst="chevron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32368" y="393540"/>
            <a:ext cx="24191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목차</a:t>
            </a:r>
            <a:endParaRPr lang="ko-KR" altLang="en-US" sz="6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32368" y="1515009"/>
            <a:ext cx="5152373" cy="50090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36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데이터 분석 주제</a:t>
            </a:r>
            <a:endParaRPr lang="en-US" altLang="ko-KR" sz="3600" dirty="0" smtClean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36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전체 추출 데이터 분석</a:t>
            </a:r>
            <a:endParaRPr lang="en-US" altLang="ko-KR" sz="3600" dirty="0" smtClean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36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대표 표본 </a:t>
            </a:r>
            <a:endParaRPr lang="en-US" altLang="ko-KR" sz="3600" dirty="0" smtClean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36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결과</a:t>
            </a:r>
            <a:endParaRPr lang="en-US" altLang="ko-KR" sz="3600" dirty="0" smtClean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36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36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아이디어</a:t>
            </a:r>
            <a:endParaRPr lang="en-US" altLang="ko-KR" sz="3600" dirty="0" smtClean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36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Q &amp; A</a:t>
            </a:r>
          </a:p>
        </p:txBody>
      </p:sp>
    </p:spTree>
    <p:extLst>
      <p:ext uri="{BB962C8B-B14F-4D97-AF65-F5344CB8AC3E}">
        <p14:creationId xmlns:p14="http://schemas.microsoft.com/office/powerpoint/2010/main" val="1542925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>
            <a:extLst>
              <a:ext uri="{FF2B5EF4-FFF2-40B4-BE49-F238E27FC236}">
                <a16:creationId xmlns:a16="http://schemas.microsoft.com/office/drawing/2014/main" id="{3E795C8D-7C83-7D4E-928A-CBF0BF2FE44B}"/>
              </a:ext>
            </a:extLst>
          </p:cNvPr>
          <p:cNvGrpSpPr/>
          <p:nvPr/>
        </p:nvGrpSpPr>
        <p:grpSpPr>
          <a:xfrm>
            <a:off x="104191" y="126542"/>
            <a:ext cx="949106" cy="949106"/>
            <a:chOff x="1439504" y="619459"/>
            <a:chExt cx="2465408" cy="2465408"/>
          </a:xfrm>
        </p:grpSpPr>
        <p:cxnSp>
          <p:nvCxnSpPr>
            <p:cNvPr id="17" name="직선 연결선 20">
              <a:extLst>
                <a:ext uri="{FF2B5EF4-FFF2-40B4-BE49-F238E27FC236}">
                  <a16:creationId xmlns:a16="http://schemas.microsoft.com/office/drawing/2014/main" id="{EFF98414-02C8-3348-B8AF-703ECF97829B}"/>
                </a:ext>
              </a:extLst>
            </p:cNvPr>
            <p:cNvCxnSpPr/>
            <p:nvPr/>
          </p:nvCxnSpPr>
          <p:spPr>
            <a:xfrm>
              <a:off x="1439504" y="3076324"/>
              <a:ext cx="2465408" cy="0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21">
              <a:extLst>
                <a:ext uri="{FF2B5EF4-FFF2-40B4-BE49-F238E27FC236}">
                  <a16:creationId xmlns:a16="http://schemas.microsoft.com/office/drawing/2014/main" id="{01FCAF03-002F-E84F-AF01-37D64F4BF4F7}"/>
                </a:ext>
              </a:extLst>
            </p:cNvPr>
            <p:cNvCxnSpPr/>
            <p:nvPr/>
          </p:nvCxnSpPr>
          <p:spPr>
            <a:xfrm rot="5400000">
              <a:off x="2652016" y="1852163"/>
              <a:ext cx="2465408" cy="0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02D4FDE-6CDA-7646-AE0C-16CDA2C753B3}"/>
              </a:ext>
            </a:extLst>
          </p:cNvPr>
          <p:cNvSpPr/>
          <p:nvPr/>
        </p:nvSpPr>
        <p:spPr>
          <a:xfrm>
            <a:off x="228968" y="126542"/>
            <a:ext cx="64152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01</a:t>
            </a:r>
          </a:p>
        </p:txBody>
      </p:sp>
      <p:cxnSp>
        <p:nvCxnSpPr>
          <p:cNvPr id="25" name="직선 연결선 23">
            <a:extLst>
              <a:ext uri="{FF2B5EF4-FFF2-40B4-BE49-F238E27FC236}">
                <a16:creationId xmlns:a16="http://schemas.microsoft.com/office/drawing/2014/main" id="{8C4E4B7E-872F-834F-9D30-849AAB1F7764}"/>
              </a:ext>
            </a:extLst>
          </p:cNvPr>
          <p:cNvCxnSpPr/>
          <p:nvPr/>
        </p:nvCxnSpPr>
        <p:spPr>
          <a:xfrm>
            <a:off x="1286738" y="1072359"/>
            <a:ext cx="10310400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84CA53A-55DF-4D49-B9C7-235359D19B54}"/>
              </a:ext>
            </a:extLst>
          </p:cNvPr>
          <p:cNvSpPr/>
          <p:nvPr/>
        </p:nvSpPr>
        <p:spPr>
          <a:xfrm>
            <a:off x="1358041" y="72219"/>
            <a:ext cx="5394256" cy="1015663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800" b="1" i="1" noProof="0" dirty="0" smtClean="0">
                <a:solidFill>
                  <a:schemeClr val="accent5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 분석 주제</a:t>
            </a:r>
            <a:endParaRPr kumimoji="0" lang="en-US" altLang="ko-KR" sz="2400" b="1" i="1" u="none" strike="noStrike" kern="1200" cap="none" spc="0" normalizeH="0" baseline="0" noProof="0" dirty="0" smtClean="0">
              <a:ln>
                <a:noFill/>
              </a:ln>
              <a:solidFill>
                <a:schemeClr val="accent5"/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Produce by </a:t>
            </a:r>
            <a:r>
              <a:rPr kumimoji="0" lang="en-US" altLang="ko-KR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TEAM_Core</a:t>
            </a: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- Chung-Nam University (CNU)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chemeClr val="accent5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330205" y="862384"/>
            <a:ext cx="5240522" cy="5037899"/>
            <a:chOff x="330205" y="862384"/>
            <a:chExt cx="5240522" cy="5037899"/>
          </a:xfrm>
        </p:grpSpPr>
        <p:sp>
          <p:nvSpPr>
            <p:cNvPr id="6" name="직사각형 5"/>
            <p:cNvSpPr/>
            <p:nvPr/>
          </p:nvSpPr>
          <p:spPr>
            <a:xfrm flipH="1">
              <a:off x="330205" y="1667205"/>
              <a:ext cx="4230220" cy="4233078"/>
            </a:xfrm>
            <a:prstGeom prst="rect">
              <a:avLst/>
            </a:prstGeom>
            <a:blipFill dpi="0" rotWithShape="1">
              <a:blip r:embed="rId3">
                <a:alphaModFix amt="77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613177">
              <a:off x="962968" y="862384"/>
              <a:ext cx="4607759" cy="4968226"/>
            </a:xfrm>
            <a:prstGeom prst="rect">
              <a:avLst/>
            </a:prstGeom>
          </p:spPr>
        </p:pic>
      </p:grp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04" t="6623" r="16168" b="8081"/>
          <a:stretch/>
        </p:blipFill>
        <p:spPr>
          <a:xfrm>
            <a:off x="7106856" y="1119696"/>
            <a:ext cx="4178460" cy="5053372"/>
          </a:xfrm>
          <a:prstGeom prst="rect">
            <a:avLst/>
          </a:prstGeom>
        </p:spPr>
      </p:pic>
      <p:sp>
        <p:nvSpPr>
          <p:cNvPr id="12" name="등호 11"/>
          <p:cNvSpPr/>
          <p:nvPr/>
        </p:nvSpPr>
        <p:spPr>
          <a:xfrm>
            <a:off x="5451676" y="3346497"/>
            <a:ext cx="1300621" cy="1283376"/>
          </a:xfrm>
          <a:prstGeom prst="mathEqual">
            <a:avLst>
              <a:gd name="adj1" fmla="val 19010"/>
              <a:gd name="adj2" fmla="val 24387"/>
            </a:avLst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104191" y="1119696"/>
            <a:ext cx="11817733" cy="5362127"/>
            <a:chOff x="104191" y="1119696"/>
            <a:chExt cx="11817733" cy="5362127"/>
          </a:xfrm>
        </p:grpSpPr>
        <p:sp>
          <p:nvSpPr>
            <p:cNvPr id="15" name="직사각형 14"/>
            <p:cNvSpPr/>
            <p:nvPr/>
          </p:nvSpPr>
          <p:spPr>
            <a:xfrm>
              <a:off x="104191" y="1119696"/>
              <a:ext cx="11817733" cy="5362127"/>
            </a:xfrm>
            <a:prstGeom prst="rect">
              <a:avLst/>
            </a:prstGeom>
            <a:solidFill>
              <a:schemeClr val="bg1">
                <a:lumMod val="50000"/>
                <a:alpha val="7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76880" y="1575653"/>
              <a:ext cx="4450212" cy="4450212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11432341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9638E81A-D403-C644-B0DB-B9A36F736382}"/>
              </a:ext>
            </a:extLst>
          </p:cNvPr>
          <p:cNvGrpSpPr/>
          <p:nvPr/>
        </p:nvGrpSpPr>
        <p:grpSpPr>
          <a:xfrm>
            <a:off x="104191" y="126542"/>
            <a:ext cx="949106" cy="949106"/>
            <a:chOff x="1439504" y="619459"/>
            <a:chExt cx="2465408" cy="2465408"/>
          </a:xfrm>
        </p:grpSpPr>
        <p:cxnSp>
          <p:nvCxnSpPr>
            <p:cNvPr id="16" name="직선 연결선 20">
              <a:extLst>
                <a:ext uri="{FF2B5EF4-FFF2-40B4-BE49-F238E27FC236}">
                  <a16:creationId xmlns:a16="http://schemas.microsoft.com/office/drawing/2014/main" id="{FDC5826C-2173-1241-86A9-2528D73D72C7}"/>
                </a:ext>
              </a:extLst>
            </p:cNvPr>
            <p:cNvCxnSpPr/>
            <p:nvPr/>
          </p:nvCxnSpPr>
          <p:spPr>
            <a:xfrm>
              <a:off x="1439504" y="3076324"/>
              <a:ext cx="2465408" cy="0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21">
              <a:extLst>
                <a:ext uri="{FF2B5EF4-FFF2-40B4-BE49-F238E27FC236}">
                  <a16:creationId xmlns:a16="http://schemas.microsoft.com/office/drawing/2014/main" id="{7069128C-16E9-3740-A31C-D5E077466782}"/>
                </a:ext>
              </a:extLst>
            </p:cNvPr>
            <p:cNvCxnSpPr/>
            <p:nvPr/>
          </p:nvCxnSpPr>
          <p:spPr>
            <a:xfrm rot="5400000">
              <a:off x="2652016" y="1852163"/>
              <a:ext cx="2465408" cy="0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AC1B85B-EA1A-AB45-9F5C-D0E10281B39B}"/>
              </a:ext>
            </a:extLst>
          </p:cNvPr>
          <p:cNvSpPr/>
          <p:nvPr/>
        </p:nvSpPr>
        <p:spPr>
          <a:xfrm>
            <a:off x="228968" y="126542"/>
            <a:ext cx="71686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02</a:t>
            </a:r>
            <a:endParaRPr kumimoji="0" lang="en-US" altLang="ko-KR" sz="3200" b="0" i="0" u="none" strike="noStrike" kern="1200" cap="none" spc="0" normalizeH="0" baseline="0" noProof="0" dirty="0">
              <a:ln>
                <a:noFill/>
              </a:ln>
              <a:solidFill>
                <a:schemeClr val="accent5"/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19" name="직선 연결선 23">
            <a:extLst>
              <a:ext uri="{FF2B5EF4-FFF2-40B4-BE49-F238E27FC236}">
                <a16:creationId xmlns:a16="http://schemas.microsoft.com/office/drawing/2014/main" id="{41B2A47F-4873-B348-B0DA-22A9C1910149}"/>
              </a:ext>
            </a:extLst>
          </p:cNvPr>
          <p:cNvCxnSpPr/>
          <p:nvPr/>
        </p:nvCxnSpPr>
        <p:spPr>
          <a:xfrm>
            <a:off x="1286738" y="1072359"/>
            <a:ext cx="10310400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B10D3B7-6252-0140-8A08-597DC9C31A40}"/>
              </a:ext>
            </a:extLst>
          </p:cNvPr>
          <p:cNvSpPr/>
          <p:nvPr/>
        </p:nvSpPr>
        <p:spPr>
          <a:xfrm>
            <a:off x="1358041" y="72219"/>
            <a:ext cx="5394256" cy="1015663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ko-KR" altLang="en-US" sz="2800" i="1" dirty="0" smtClean="0">
                <a:solidFill>
                  <a:srgbClr val="4C78C7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전체 추출 데이터 분석</a:t>
            </a:r>
            <a:endParaRPr lang="en-US" altLang="ko-KR" sz="2800" i="1" dirty="0" smtClean="0">
              <a:solidFill>
                <a:srgbClr val="4C78C7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Produce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by 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TEAM_Core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- Chung-Nam University (CNU)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358817" y="1248736"/>
            <a:ext cx="11238321" cy="5533386"/>
            <a:chOff x="358817" y="1208867"/>
            <a:chExt cx="11238321" cy="5533386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46319" y="1208867"/>
              <a:ext cx="9150819" cy="5533386"/>
            </a:xfrm>
            <a:prstGeom prst="rect">
              <a:avLst/>
            </a:prstGeom>
          </p:spPr>
        </p:pic>
        <p:sp>
          <p:nvSpPr>
            <p:cNvPr id="3" name="설명선 2(강조선) 2"/>
            <p:cNvSpPr/>
            <p:nvPr/>
          </p:nvSpPr>
          <p:spPr>
            <a:xfrm rot="16200000">
              <a:off x="503501" y="2089230"/>
              <a:ext cx="1099594" cy="1388962"/>
            </a:xfrm>
            <a:prstGeom prst="accentCallout2">
              <a:avLst>
                <a:gd name="adj1" fmla="val 48335"/>
                <a:gd name="adj2" fmla="val -7408"/>
                <a:gd name="adj3" fmla="val 48750"/>
                <a:gd name="adj4" fmla="val -37655"/>
                <a:gd name="adj5" fmla="val 145831"/>
                <a:gd name="adj6" fmla="val -37155"/>
              </a:avLst>
            </a:prstGeom>
            <a:solidFill>
              <a:srgbClr val="4C78C7"/>
            </a:solidFill>
            <a:ln>
              <a:solidFill>
                <a:srgbClr val="4C78C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/>
            <a:lstStyle/>
            <a:p>
              <a:pPr algn="ctr"/>
              <a:r>
                <a:rPr lang="ko-KR" altLang="en-US" sz="2400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전체</a:t>
              </a:r>
              <a:r>
                <a:rPr lang="en-US" altLang="ko-KR" sz="24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</a:t>
              </a:r>
              <a:r>
                <a:rPr lang="ko-KR" altLang="en-US" sz="2400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평균</a:t>
              </a:r>
              <a:endPara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 algn="ctr"/>
              <a:r>
                <a:rPr lang="ko-KR" altLang="en-US" sz="2400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수면 시간</a:t>
              </a:r>
              <a:endPara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371187" y="1278541"/>
            <a:ext cx="11238321" cy="5533386"/>
            <a:chOff x="358817" y="1264258"/>
            <a:chExt cx="11238321" cy="5533386"/>
          </a:xfrm>
        </p:grpSpPr>
        <p:sp>
          <p:nvSpPr>
            <p:cNvPr id="22" name="설명선 2(강조선) 21"/>
            <p:cNvSpPr/>
            <p:nvPr/>
          </p:nvSpPr>
          <p:spPr>
            <a:xfrm rot="16200000">
              <a:off x="503501" y="2113577"/>
              <a:ext cx="1099594" cy="1388962"/>
            </a:xfrm>
            <a:prstGeom prst="accentCallout2">
              <a:avLst>
                <a:gd name="adj1" fmla="val 48335"/>
                <a:gd name="adj2" fmla="val -7408"/>
                <a:gd name="adj3" fmla="val 48750"/>
                <a:gd name="adj4" fmla="val -37655"/>
                <a:gd name="adj5" fmla="val 145831"/>
                <a:gd name="adj6" fmla="val -37155"/>
              </a:avLst>
            </a:prstGeom>
            <a:solidFill>
              <a:srgbClr val="4C78C7"/>
            </a:solidFill>
            <a:ln>
              <a:solidFill>
                <a:srgbClr val="4C78C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/>
            <a:lstStyle/>
            <a:p>
              <a:pPr algn="ctr"/>
              <a:r>
                <a:rPr lang="ko-KR" altLang="en-US" sz="2400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전체</a:t>
              </a:r>
              <a:r>
                <a:rPr lang="en-US" altLang="ko-KR" sz="24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</a:t>
              </a:r>
              <a:r>
                <a:rPr lang="ko-KR" altLang="en-US" sz="2400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평균</a:t>
              </a:r>
              <a:endPara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 algn="ctr"/>
              <a:r>
                <a:rPr lang="ko-KR" altLang="en-US" sz="2400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활동 시간</a:t>
              </a:r>
              <a:endPara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46319" y="1264258"/>
              <a:ext cx="9150819" cy="5533386"/>
            </a:xfrm>
            <a:prstGeom prst="rect">
              <a:avLst/>
            </a:prstGeom>
          </p:spPr>
        </p:pic>
      </p:grpSp>
      <p:grpSp>
        <p:nvGrpSpPr>
          <p:cNvPr id="8" name="그룹 7"/>
          <p:cNvGrpSpPr/>
          <p:nvPr/>
        </p:nvGrpSpPr>
        <p:grpSpPr>
          <a:xfrm>
            <a:off x="358816" y="1224986"/>
            <a:ext cx="11396138" cy="5640496"/>
            <a:chOff x="358817" y="1217504"/>
            <a:chExt cx="11396138" cy="5640496"/>
          </a:xfrm>
        </p:grpSpPr>
        <p:sp>
          <p:nvSpPr>
            <p:cNvPr id="24" name="설명선 2(강조선) 23"/>
            <p:cNvSpPr/>
            <p:nvPr/>
          </p:nvSpPr>
          <p:spPr>
            <a:xfrm rot="16200000">
              <a:off x="503501" y="2125152"/>
              <a:ext cx="1099594" cy="1388962"/>
            </a:xfrm>
            <a:prstGeom prst="accentCallout2">
              <a:avLst>
                <a:gd name="adj1" fmla="val 48335"/>
                <a:gd name="adj2" fmla="val -7408"/>
                <a:gd name="adj3" fmla="val 48750"/>
                <a:gd name="adj4" fmla="val -37655"/>
                <a:gd name="adj5" fmla="val 145831"/>
                <a:gd name="adj6" fmla="val -37155"/>
              </a:avLst>
            </a:prstGeom>
            <a:solidFill>
              <a:srgbClr val="4C78C7"/>
            </a:solidFill>
            <a:ln>
              <a:solidFill>
                <a:srgbClr val="4C78C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/>
            <a:lstStyle/>
            <a:p>
              <a:pPr algn="ctr"/>
              <a:r>
                <a:rPr lang="ko-KR" altLang="en-US" sz="2400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전체</a:t>
              </a:r>
              <a:r>
                <a:rPr lang="en-US" altLang="ko-KR" sz="24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</a:t>
              </a:r>
              <a:r>
                <a:rPr lang="ko-KR" altLang="en-US" sz="2400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평균</a:t>
              </a:r>
              <a:endPara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 algn="ctr"/>
              <a:r>
                <a:rPr lang="ko-KR" altLang="en-US" sz="2400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정적 시간</a:t>
              </a:r>
              <a:endPara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46318" y="1217504"/>
              <a:ext cx="9308637" cy="5640496"/>
            </a:xfrm>
            <a:prstGeom prst="rect">
              <a:avLst/>
            </a:prstGeom>
          </p:spPr>
        </p:pic>
      </p:grpSp>
      <p:pic>
        <p:nvPicPr>
          <p:cNvPr id="30" name="그림 2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7436" y="1192447"/>
            <a:ext cx="9079702" cy="5469610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9806" y="1214033"/>
            <a:ext cx="9067331" cy="5426438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9805" y="1176925"/>
            <a:ext cx="9079702" cy="5463546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968" y="1117687"/>
            <a:ext cx="11692955" cy="5664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6380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9638E81A-D403-C644-B0DB-B9A36F736382}"/>
              </a:ext>
            </a:extLst>
          </p:cNvPr>
          <p:cNvGrpSpPr/>
          <p:nvPr/>
        </p:nvGrpSpPr>
        <p:grpSpPr>
          <a:xfrm>
            <a:off x="104191" y="126542"/>
            <a:ext cx="949106" cy="949106"/>
            <a:chOff x="1439504" y="619459"/>
            <a:chExt cx="2465408" cy="2465408"/>
          </a:xfrm>
        </p:grpSpPr>
        <p:cxnSp>
          <p:nvCxnSpPr>
            <p:cNvPr id="16" name="직선 연결선 20">
              <a:extLst>
                <a:ext uri="{FF2B5EF4-FFF2-40B4-BE49-F238E27FC236}">
                  <a16:creationId xmlns:a16="http://schemas.microsoft.com/office/drawing/2014/main" id="{FDC5826C-2173-1241-86A9-2528D73D72C7}"/>
                </a:ext>
              </a:extLst>
            </p:cNvPr>
            <p:cNvCxnSpPr/>
            <p:nvPr/>
          </p:nvCxnSpPr>
          <p:spPr>
            <a:xfrm>
              <a:off x="1439504" y="3076324"/>
              <a:ext cx="2465408" cy="0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21">
              <a:extLst>
                <a:ext uri="{FF2B5EF4-FFF2-40B4-BE49-F238E27FC236}">
                  <a16:creationId xmlns:a16="http://schemas.microsoft.com/office/drawing/2014/main" id="{7069128C-16E9-3740-A31C-D5E077466782}"/>
                </a:ext>
              </a:extLst>
            </p:cNvPr>
            <p:cNvCxnSpPr/>
            <p:nvPr/>
          </p:nvCxnSpPr>
          <p:spPr>
            <a:xfrm rot="5400000">
              <a:off x="2652016" y="1852163"/>
              <a:ext cx="2465408" cy="0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AC1B85B-EA1A-AB45-9F5C-D0E10281B39B}"/>
              </a:ext>
            </a:extLst>
          </p:cNvPr>
          <p:cNvSpPr/>
          <p:nvPr/>
        </p:nvSpPr>
        <p:spPr>
          <a:xfrm>
            <a:off x="228968" y="126542"/>
            <a:ext cx="72487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03</a:t>
            </a:r>
            <a:endParaRPr kumimoji="0" lang="en-US" altLang="ko-KR" sz="3200" b="0" i="0" u="none" strike="noStrike" kern="1200" cap="none" spc="0" normalizeH="0" baseline="0" noProof="0" dirty="0">
              <a:ln>
                <a:noFill/>
              </a:ln>
              <a:solidFill>
                <a:schemeClr val="accent5"/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19" name="직선 연결선 23">
            <a:extLst>
              <a:ext uri="{FF2B5EF4-FFF2-40B4-BE49-F238E27FC236}">
                <a16:creationId xmlns:a16="http://schemas.microsoft.com/office/drawing/2014/main" id="{41B2A47F-4873-B348-B0DA-22A9C1910149}"/>
              </a:ext>
            </a:extLst>
          </p:cNvPr>
          <p:cNvCxnSpPr/>
          <p:nvPr/>
        </p:nvCxnSpPr>
        <p:spPr>
          <a:xfrm>
            <a:off x="1286738" y="1072359"/>
            <a:ext cx="10310400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B10D3B7-6252-0140-8A08-597DC9C31A40}"/>
              </a:ext>
            </a:extLst>
          </p:cNvPr>
          <p:cNvSpPr/>
          <p:nvPr/>
        </p:nvSpPr>
        <p:spPr>
          <a:xfrm>
            <a:off x="1358041" y="72220"/>
            <a:ext cx="5394256" cy="1015663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ko-KR" altLang="en-US" sz="2800" i="1" dirty="0" smtClean="0">
                <a:solidFill>
                  <a:srgbClr val="4C78C7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대표 표본</a:t>
            </a:r>
            <a:endParaRPr lang="en-US" altLang="ko-KR" sz="2800" i="1" dirty="0" smtClean="0">
              <a:solidFill>
                <a:srgbClr val="4C78C7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Produce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by 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TEAM_Core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- Chung-Nam University (CNU)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3995" y="1392207"/>
            <a:ext cx="9846397" cy="5170639"/>
          </a:xfrm>
          <a:prstGeom prst="rect">
            <a:avLst/>
          </a:prstGeom>
        </p:spPr>
      </p:pic>
      <p:sp>
        <p:nvSpPr>
          <p:cNvPr id="3" name="설명선 2(강조선) 2"/>
          <p:cNvSpPr/>
          <p:nvPr/>
        </p:nvSpPr>
        <p:spPr>
          <a:xfrm rot="16200000">
            <a:off x="386605" y="1860539"/>
            <a:ext cx="1365583" cy="1680857"/>
          </a:xfrm>
          <a:prstGeom prst="accentCallout2">
            <a:avLst/>
          </a:prstGeom>
          <a:solidFill>
            <a:srgbClr val="4C78C7"/>
          </a:solidFill>
          <a:ln>
            <a:solidFill>
              <a:srgbClr val="4C78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ko-KR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BEST</a:t>
            </a:r>
          </a:p>
          <a:p>
            <a:pPr algn="ctr"/>
            <a:r>
              <a:rPr lang="en-US" altLang="ko-KR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CAST</a:t>
            </a:r>
            <a:endParaRPr lang="ko-KR" altLang="en-US" sz="3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310620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9638E81A-D403-C644-B0DB-B9A36F736382}"/>
              </a:ext>
            </a:extLst>
          </p:cNvPr>
          <p:cNvGrpSpPr/>
          <p:nvPr/>
        </p:nvGrpSpPr>
        <p:grpSpPr>
          <a:xfrm>
            <a:off x="104191" y="126542"/>
            <a:ext cx="949106" cy="949106"/>
            <a:chOff x="1439504" y="619459"/>
            <a:chExt cx="2465408" cy="2465408"/>
          </a:xfrm>
        </p:grpSpPr>
        <p:cxnSp>
          <p:nvCxnSpPr>
            <p:cNvPr id="16" name="직선 연결선 20">
              <a:extLst>
                <a:ext uri="{FF2B5EF4-FFF2-40B4-BE49-F238E27FC236}">
                  <a16:creationId xmlns:a16="http://schemas.microsoft.com/office/drawing/2014/main" id="{FDC5826C-2173-1241-86A9-2528D73D72C7}"/>
                </a:ext>
              </a:extLst>
            </p:cNvPr>
            <p:cNvCxnSpPr/>
            <p:nvPr/>
          </p:nvCxnSpPr>
          <p:spPr>
            <a:xfrm>
              <a:off x="1439504" y="3076324"/>
              <a:ext cx="2465408" cy="0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21">
              <a:extLst>
                <a:ext uri="{FF2B5EF4-FFF2-40B4-BE49-F238E27FC236}">
                  <a16:creationId xmlns:a16="http://schemas.microsoft.com/office/drawing/2014/main" id="{7069128C-16E9-3740-A31C-D5E077466782}"/>
                </a:ext>
              </a:extLst>
            </p:cNvPr>
            <p:cNvCxnSpPr/>
            <p:nvPr/>
          </p:nvCxnSpPr>
          <p:spPr>
            <a:xfrm rot="5400000">
              <a:off x="2652016" y="1852163"/>
              <a:ext cx="2465408" cy="0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AC1B85B-EA1A-AB45-9F5C-D0E10281B39B}"/>
              </a:ext>
            </a:extLst>
          </p:cNvPr>
          <p:cNvSpPr/>
          <p:nvPr/>
        </p:nvSpPr>
        <p:spPr>
          <a:xfrm>
            <a:off x="228968" y="126542"/>
            <a:ext cx="72487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03</a:t>
            </a:r>
            <a:endParaRPr kumimoji="0" lang="en-US" altLang="ko-KR" sz="3200" b="0" i="0" u="none" strike="noStrike" kern="1200" cap="none" spc="0" normalizeH="0" baseline="0" noProof="0" dirty="0">
              <a:ln>
                <a:noFill/>
              </a:ln>
              <a:solidFill>
                <a:schemeClr val="accent5"/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19" name="직선 연결선 23">
            <a:extLst>
              <a:ext uri="{FF2B5EF4-FFF2-40B4-BE49-F238E27FC236}">
                <a16:creationId xmlns:a16="http://schemas.microsoft.com/office/drawing/2014/main" id="{41B2A47F-4873-B348-B0DA-22A9C1910149}"/>
              </a:ext>
            </a:extLst>
          </p:cNvPr>
          <p:cNvCxnSpPr/>
          <p:nvPr/>
        </p:nvCxnSpPr>
        <p:spPr>
          <a:xfrm>
            <a:off x="1286738" y="1072359"/>
            <a:ext cx="10310400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B10D3B7-6252-0140-8A08-597DC9C31A40}"/>
              </a:ext>
            </a:extLst>
          </p:cNvPr>
          <p:cNvSpPr/>
          <p:nvPr/>
        </p:nvSpPr>
        <p:spPr>
          <a:xfrm>
            <a:off x="1358041" y="72220"/>
            <a:ext cx="5394256" cy="1015663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ko-KR" altLang="en-US" sz="2800" i="1" dirty="0" smtClean="0">
                <a:solidFill>
                  <a:srgbClr val="4C78C7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대표 표본</a:t>
            </a:r>
            <a:endParaRPr lang="en-US" altLang="ko-KR" sz="2800" i="1" dirty="0" smtClean="0">
              <a:solidFill>
                <a:srgbClr val="4C78C7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Produce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by 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TEAM_Core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- Chung-Nam University (CNU)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9742" y="1392207"/>
            <a:ext cx="9653285" cy="5124340"/>
          </a:xfrm>
          <a:prstGeom prst="rect">
            <a:avLst/>
          </a:prstGeom>
        </p:spPr>
      </p:pic>
      <p:sp>
        <p:nvSpPr>
          <p:cNvPr id="9" name="설명선 2(강조선) 8"/>
          <p:cNvSpPr/>
          <p:nvPr/>
        </p:nvSpPr>
        <p:spPr>
          <a:xfrm rot="16200000">
            <a:off x="392392" y="1854752"/>
            <a:ext cx="1365583" cy="1692431"/>
          </a:xfrm>
          <a:prstGeom prst="accentCallout2">
            <a:avLst/>
          </a:prstGeom>
          <a:solidFill>
            <a:srgbClr val="4C78C7"/>
          </a:solidFill>
          <a:ln>
            <a:solidFill>
              <a:srgbClr val="4C78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ko-KR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WORST</a:t>
            </a:r>
          </a:p>
          <a:p>
            <a:pPr algn="ctr"/>
            <a:r>
              <a:rPr lang="en-US" altLang="ko-KR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CAST</a:t>
            </a:r>
            <a:endParaRPr lang="ko-KR" altLang="en-US" sz="3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61885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/>
          <p:cNvGrpSpPr/>
          <p:nvPr/>
        </p:nvGrpSpPr>
        <p:grpSpPr>
          <a:xfrm>
            <a:off x="805107" y="1246402"/>
            <a:ext cx="10581786" cy="5555438"/>
            <a:chOff x="805107" y="1093333"/>
            <a:chExt cx="10581786" cy="5555438"/>
          </a:xfrm>
        </p:grpSpPr>
        <p:grpSp>
          <p:nvGrpSpPr>
            <p:cNvPr id="4" name="그룹 3"/>
            <p:cNvGrpSpPr/>
            <p:nvPr/>
          </p:nvGrpSpPr>
          <p:grpSpPr>
            <a:xfrm>
              <a:off x="805107" y="1093333"/>
              <a:ext cx="10581786" cy="5555438"/>
              <a:chOff x="605834" y="1093333"/>
              <a:chExt cx="10581786" cy="5555438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5834" y="1093333"/>
                <a:ext cx="10581786" cy="5555438"/>
              </a:xfrm>
              <a:prstGeom prst="rect">
                <a:avLst/>
              </a:prstGeom>
            </p:spPr>
          </p:pic>
          <p:sp>
            <p:nvSpPr>
              <p:cNvPr id="3" name="TextBox 2"/>
              <p:cNvSpPr txBox="1"/>
              <p:nvPr/>
            </p:nvSpPr>
            <p:spPr>
              <a:xfrm>
                <a:off x="4137375" y="6213148"/>
                <a:ext cx="3518704" cy="261610"/>
              </a:xfrm>
              <a:prstGeom prst="rect">
                <a:avLst/>
              </a:prstGeom>
              <a:solidFill>
                <a:srgbClr val="2D2D53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00" dirty="0" smtClean="0">
                    <a:solidFill>
                      <a:schemeClr val="bg1"/>
                    </a:solidFill>
                  </a:rPr>
                  <a:t>2018</a:t>
                </a:r>
                <a:r>
                  <a:rPr lang="ko-KR" altLang="en-US" sz="1100" dirty="0" smtClean="0">
                    <a:solidFill>
                      <a:schemeClr val="bg1"/>
                    </a:solidFill>
                  </a:rPr>
                  <a:t>년 </a:t>
                </a:r>
                <a:r>
                  <a:rPr lang="en-US" altLang="ko-KR" sz="1100" dirty="0" smtClean="0">
                    <a:solidFill>
                      <a:schemeClr val="bg1"/>
                    </a:solidFill>
                  </a:rPr>
                  <a:t>Fitbit </a:t>
                </a:r>
                <a:r>
                  <a:rPr lang="ko-KR" altLang="en-US" sz="1100" dirty="0" smtClean="0">
                    <a:solidFill>
                      <a:schemeClr val="bg1"/>
                    </a:solidFill>
                  </a:rPr>
                  <a:t>유저 </a:t>
                </a:r>
                <a:r>
                  <a:rPr lang="en-US" altLang="ko-KR" sz="1100" dirty="0" smtClean="0">
                    <a:solidFill>
                      <a:schemeClr val="bg1"/>
                    </a:solidFill>
                  </a:rPr>
                  <a:t>33</a:t>
                </a:r>
                <a:r>
                  <a:rPr lang="ko-KR" altLang="en-US" sz="1100" dirty="0" smtClean="0">
                    <a:solidFill>
                      <a:schemeClr val="bg1"/>
                    </a:solidFill>
                  </a:rPr>
                  <a:t>명의 데이터를 기준으로 작성됨</a:t>
                </a:r>
                <a:endParaRPr lang="ko-KR" altLang="en-US" sz="11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28" name="모서리가 둥근 직사각형 27"/>
            <p:cNvSpPr/>
            <p:nvPr/>
          </p:nvSpPr>
          <p:spPr>
            <a:xfrm>
              <a:off x="1894390" y="2948131"/>
              <a:ext cx="2569580" cy="237281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모서리가 둥근 직사각형 28"/>
            <p:cNvSpPr/>
            <p:nvPr/>
          </p:nvSpPr>
          <p:spPr>
            <a:xfrm>
              <a:off x="4842275" y="2895999"/>
              <a:ext cx="2569580" cy="237281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모서리가 둥근 직사각형 29"/>
            <p:cNvSpPr/>
            <p:nvPr/>
          </p:nvSpPr>
          <p:spPr>
            <a:xfrm>
              <a:off x="7790160" y="2961314"/>
              <a:ext cx="2569580" cy="237281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9638E81A-D403-C644-B0DB-B9A36F736382}"/>
              </a:ext>
            </a:extLst>
          </p:cNvPr>
          <p:cNvGrpSpPr/>
          <p:nvPr/>
        </p:nvGrpSpPr>
        <p:grpSpPr>
          <a:xfrm>
            <a:off x="104191" y="126542"/>
            <a:ext cx="949106" cy="949106"/>
            <a:chOff x="1439504" y="619459"/>
            <a:chExt cx="2465408" cy="2465408"/>
          </a:xfrm>
        </p:grpSpPr>
        <p:cxnSp>
          <p:nvCxnSpPr>
            <p:cNvPr id="16" name="직선 연결선 20">
              <a:extLst>
                <a:ext uri="{FF2B5EF4-FFF2-40B4-BE49-F238E27FC236}">
                  <a16:creationId xmlns:a16="http://schemas.microsoft.com/office/drawing/2014/main" id="{FDC5826C-2173-1241-86A9-2528D73D72C7}"/>
                </a:ext>
              </a:extLst>
            </p:cNvPr>
            <p:cNvCxnSpPr/>
            <p:nvPr/>
          </p:nvCxnSpPr>
          <p:spPr>
            <a:xfrm>
              <a:off x="1439504" y="3076324"/>
              <a:ext cx="2465408" cy="0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21">
              <a:extLst>
                <a:ext uri="{FF2B5EF4-FFF2-40B4-BE49-F238E27FC236}">
                  <a16:creationId xmlns:a16="http://schemas.microsoft.com/office/drawing/2014/main" id="{7069128C-16E9-3740-A31C-D5E077466782}"/>
                </a:ext>
              </a:extLst>
            </p:cNvPr>
            <p:cNvCxnSpPr/>
            <p:nvPr/>
          </p:nvCxnSpPr>
          <p:spPr>
            <a:xfrm rot="5400000">
              <a:off x="2652016" y="1852163"/>
              <a:ext cx="2465408" cy="0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AC1B85B-EA1A-AB45-9F5C-D0E10281B39B}"/>
              </a:ext>
            </a:extLst>
          </p:cNvPr>
          <p:cNvSpPr/>
          <p:nvPr/>
        </p:nvSpPr>
        <p:spPr>
          <a:xfrm>
            <a:off x="228968" y="126542"/>
            <a:ext cx="75373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04</a:t>
            </a:r>
            <a:endParaRPr kumimoji="0" lang="en-US" altLang="ko-KR" sz="3200" b="0" i="0" u="none" strike="noStrike" kern="1200" cap="none" spc="0" normalizeH="0" baseline="0" noProof="0" dirty="0">
              <a:ln>
                <a:noFill/>
              </a:ln>
              <a:solidFill>
                <a:schemeClr val="accent5"/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19" name="직선 연결선 23">
            <a:extLst>
              <a:ext uri="{FF2B5EF4-FFF2-40B4-BE49-F238E27FC236}">
                <a16:creationId xmlns:a16="http://schemas.microsoft.com/office/drawing/2014/main" id="{41B2A47F-4873-B348-B0DA-22A9C1910149}"/>
              </a:ext>
            </a:extLst>
          </p:cNvPr>
          <p:cNvCxnSpPr/>
          <p:nvPr/>
        </p:nvCxnSpPr>
        <p:spPr>
          <a:xfrm>
            <a:off x="1286738" y="1072359"/>
            <a:ext cx="10310400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B10D3B7-6252-0140-8A08-597DC9C31A40}"/>
              </a:ext>
            </a:extLst>
          </p:cNvPr>
          <p:cNvSpPr/>
          <p:nvPr/>
        </p:nvSpPr>
        <p:spPr>
          <a:xfrm>
            <a:off x="1358041" y="90078"/>
            <a:ext cx="5394256" cy="979948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ko-KR" altLang="en-US" sz="2800" i="1" dirty="0" smtClean="0">
                <a:solidFill>
                  <a:srgbClr val="4C78C7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결과</a:t>
            </a:r>
            <a:endParaRPr lang="en-US" altLang="ko-KR" sz="2800" i="1" dirty="0" smtClean="0">
              <a:solidFill>
                <a:srgbClr val="4C78C7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Produce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by 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TEAM_Core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- Chung-Nam University (CNU)</a:t>
            </a:r>
          </a:p>
        </p:txBody>
      </p:sp>
      <p:sp>
        <p:nvSpPr>
          <p:cNvPr id="5" name="모서리가 둥근 직사각형 4"/>
          <p:cNvSpPr/>
          <p:nvPr/>
        </p:nvSpPr>
        <p:spPr>
          <a:xfrm>
            <a:off x="1896690" y="3155619"/>
            <a:ext cx="2569580" cy="237281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>
                <a:solidFill>
                  <a:srgbClr val="091910"/>
                </a:solidFill>
                <a:latin typeface="Yoon 연꽃 B" panose="02000503000000020003" pitchFamily="50" charset="-127"/>
                <a:ea typeface="Yoon 연꽃 B" panose="02000503000000020003" pitchFamily="50" charset="-127"/>
              </a:rPr>
              <a:t>적정 수면 시간 보다</a:t>
            </a:r>
            <a:endParaRPr lang="en-US" altLang="ko-KR" sz="1400" b="1" dirty="0" smtClean="0">
              <a:solidFill>
                <a:srgbClr val="091910"/>
              </a:solidFill>
              <a:latin typeface="Yoon 연꽃 B" panose="02000503000000020003" pitchFamily="50" charset="-127"/>
              <a:ea typeface="Yoon 연꽃 B" panose="02000503000000020003" pitchFamily="50" charset="-127"/>
            </a:endParaRPr>
          </a:p>
          <a:p>
            <a:pPr algn="ctr"/>
            <a:r>
              <a:rPr lang="ko-KR" altLang="en-US" sz="1400" b="1" dirty="0" smtClean="0">
                <a:solidFill>
                  <a:srgbClr val="091910"/>
                </a:solidFill>
                <a:latin typeface="Yoon 연꽃 B" panose="02000503000000020003" pitchFamily="50" charset="-127"/>
                <a:ea typeface="Yoon 연꽃 B" panose="02000503000000020003" pitchFamily="50" charset="-127"/>
              </a:rPr>
              <a:t>평균 적으로</a:t>
            </a:r>
            <a:endParaRPr lang="en-US" altLang="ko-KR" sz="1400" b="1" dirty="0" smtClean="0">
              <a:solidFill>
                <a:srgbClr val="091910"/>
              </a:solidFill>
              <a:latin typeface="Yoon 연꽃 B" panose="02000503000000020003" pitchFamily="50" charset="-127"/>
              <a:ea typeface="Yoon 연꽃 B" panose="02000503000000020003" pitchFamily="50" charset="-127"/>
            </a:endParaRPr>
          </a:p>
          <a:p>
            <a:pPr algn="ctr"/>
            <a:r>
              <a:rPr lang="en-US" altLang="ko-KR" sz="6600" dirty="0" smtClean="0">
                <a:solidFill>
                  <a:srgbClr val="00B0B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37</a:t>
            </a:r>
            <a:r>
              <a:rPr lang="en-US" altLang="ko-KR" sz="1600" b="1" dirty="0" smtClean="0">
                <a:solidFill>
                  <a:srgbClr val="091910"/>
                </a:solidFill>
                <a:latin typeface="Yoon 연꽃 B" panose="02000503000000020003" pitchFamily="50" charset="-127"/>
                <a:ea typeface="Yoon 연꽃 B" panose="02000503000000020003" pitchFamily="50" charset="-127"/>
              </a:rPr>
              <a:t>(</a:t>
            </a:r>
            <a:r>
              <a:rPr lang="ko-KR" altLang="en-US" sz="1600" b="1" dirty="0" smtClean="0">
                <a:solidFill>
                  <a:srgbClr val="091910"/>
                </a:solidFill>
                <a:latin typeface="Yoon 연꽃 B" panose="02000503000000020003" pitchFamily="50" charset="-127"/>
                <a:ea typeface="Yoon 연꽃 B" panose="02000503000000020003" pitchFamily="50" charset="-127"/>
              </a:rPr>
              <a:t>분</a:t>
            </a:r>
            <a:r>
              <a:rPr lang="en-US" altLang="ko-KR" sz="1600" b="1" dirty="0" smtClean="0">
                <a:solidFill>
                  <a:srgbClr val="091910"/>
                </a:solidFill>
                <a:latin typeface="Yoon 연꽃 B" panose="02000503000000020003" pitchFamily="50" charset="-127"/>
                <a:ea typeface="Yoon 연꽃 B" panose="02000503000000020003" pitchFamily="50" charset="-127"/>
              </a:rPr>
              <a:t>)</a:t>
            </a:r>
          </a:p>
          <a:p>
            <a:pPr algn="ctr"/>
            <a:r>
              <a:rPr lang="ko-KR" altLang="en-US" sz="1600" b="1" dirty="0" smtClean="0">
                <a:solidFill>
                  <a:srgbClr val="091910"/>
                </a:solidFill>
                <a:latin typeface="Yoon 연꽃 B" panose="02000503000000020003" pitchFamily="50" charset="-127"/>
                <a:ea typeface="Yoon 연꽃 B" panose="02000503000000020003" pitchFamily="50" charset="-127"/>
              </a:rPr>
              <a:t>수면 시간 부족</a:t>
            </a:r>
            <a:endParaRPr lang="ko-KR" altLang="en-US" sz="1600" b="1" dirty="0">
              <a:solidFill>
                <a:srgbClr val="091910"/>
              </a:solidFill>
              <a:latin typeface="Yoon 연꽃 B" panose="02000503000000020003" pitchFamily="50" charset="-127"/>
              <a:ea typeface="Yoon 연꽃 B" panose="02000503000000020003" pitchFamily="50" charset="-127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4813510" y="3155619"/>
            <a:ext cx="2569580" cy="237281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>
                <a:solidFill>
                  <a:srgbClr val="091910"/>
                </a:solidFill>
                <a:latin typeface="Yoon 연꽃 B" panose="02000503000000020003" pitchFamily="50" charset="-127"/>
                <a:ea typeface="Yoon 연꽃 B" panose="02000503000000020003" pitchFamily="50" charset="-127"/>
              </a:rPr>
              <a:t>최저 활동 시간의 사람은</a:t>
            </a:r>
            <a:endParaRPr lang="en-US" altLang="ko-KR" sz="1400" b="1" dirty="0" smtClean="0">
              <a:solidFill>
                <a:srgbClr val="091910"/>
              </a:solidFill>
              <a:latin typeface="Yoon 연꽃 B" panose="02000503000000020003" pitchFamily="50" charset="-127"/>
              <a:ea typeface="Yoon 연꽃 B" panose="02000503000000020003" pitchFamily="50" charset="-127"/>
            </a:endParaRPr>
          </a:p>
          <a:p>
            <a:pPr algn="ctr"/>
            <a:r>
              <a:rPr lang="ko-KR" altLang="en-US" sz="1400" b="1" dirty="0" smtClean="0">
                <a:solidFill>
                  <a:srgbClr val="091910"/>
                </a:solidFill>
                <a:latin typeface="Yoon 연꽃 B" panose="02000503000000020003" pitchFamily="50" charset="-127"/>
                <a:ea typeface="Yoon 연꽃 B" panose="02000503000000020003" pitchFamily="50" charset="-127"/>
              </a:rPr>
              <a:t>활동 평균 시간 보다</a:t>
            </a:r>
            <a:endParaRPr lang="en-US" altLang="ko-KR" sz="1400" b="1" dirty="0" smtClean="0">
              <a:solidFill>
                <a:srgbClr val="091910"/>
              </a:solidFill>
              <a:latin typeface="Yoon 연꽃 B" panose="02000503000000020003" pitchFamily="50" charset="-127"/>
              <a:ea typeface="Yoon 연꽃 B" panose="02000503000000020003" pitchFamily="50" charset="-127"/>
            </a:endParaRPr>
          </a:p>
          <a:p>
            <a:pPr algn="ctr"/>
            <a:r>
              <a:rPr lang="en-US" altLang="ko-KR" sz="6600" dirty="0" smtClean="0">
                <a:solidFill>
                  <a:srgbClr val="00B0B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83</a:t>
            </a:r>
            <a:r>
              <a:rPr lang="en-US" altLang="ko-KR" sz="1600" b="1" dirty="0" smtClean="0">
                <a:solidFill>
                  <a:srgbClr val="091910"/>
                </a:solidFill>
                <a:latin typeface="Yoon 연꽃 B" panose="02000503000000020003" pitchFamily="50" charset="-127"/>
                <a:ea typeface="Yoon 연꽃 B" panose="02000503000000020003" pitchFamily="50" charset="-127"/>
              </a:rPr>
              <a:t>(</a:t>
            </a:r>
            <a:r>
              <a:rPr lang="ko-KR" altLang="en-US" sz="1600" b="1" dirty="0" smtClean="0">
                <a:solidFill>
                  <a:srgbClr val="091910"/>
                </a:solidFill>
                <a:latin typeface="Yoon 연꽃 B" panose="02000503000000020003" pitchFamily="50" charset="-127"/>
                <a:ea typeface="Yoon 연꽃 B" panose="02000503000000020003" pitchFamily="50" charset="-127"/>
              </a:rPr>
              <a:t>분</a:t>
            </a:r>
            <a:r>
              <a:rPr lang="en-US" altLang="ko-KR" sz="1600" b="1" dirty="0" smtClean="0">
                <a:solidFill>
                  <a:srgbClr val="091910"/>
                </a:solidFill>
                <a:latin typeface="Yoon 연꽃 B" panose="02000503000000020003" pitchFamily="50" charset="-127"/>
                <a:ea typeface="Yoon 연꽃 B" panose="02000503000000020003" pitchFamily="50" charset="-127"/>
              </a:rPr>
              <a:t>)</a:t>
            </a:r>
          </a:p>
          <a:p>
            <a:pPr algn="ctr"/>
            <a:r>
              <a:rPr lang="ko-KR" altLang="en-US" sz="1600" b="1" dirty="0" smtClean="0">
                <a:solidFill>
                  <a:srgbClr val="091910"/>
                </a:solidFill>
                <a:latin typeface="Yoon 연꽃 B" panose="02000503000000020003" pitchFamily="50" charset="-127"/>
                <a:ea typeface="Yoon 연꽃 B" panose="02000503000000020003" pitchFamily="50" charset="-127"/>
              </a:rPr>
              <a:t>활동 시간 부족</a:t>
            </a:r>
            <a:endParaRPr lang="ko-KR" altLang="en-US" sz="1600" b="1" dirty="0">
              <a:solidFill>
                <a:srgbClr val="091910"/>
              </a:solidFill>
              <a:latin typeface="Yoon 연꽃 B" panose="02000503000000020003" pitchFamily="50" charset="-127"/>
              <a:ea typeface="Yoon 연꽃 B" panose="02000503000000020003" pitchFamily="50" charset="-127"/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7739508" y="3155619"/>
            <a:ext cx="2569580" cy="237281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>
                <a:solidFill>
                  <a:srgbClr val="091910"/>
                </a:solidFill>
                <a:latin typeface="Yoon 연꽃 B" panose="02000503000000020003" pitchFamily="50" charset="-127"/>
                <a:ea typeface="Yoon 연꽃 B" panose="02000503000000020003" pitchFamily="50" charset="-127"/>
              </a:rPr>
              <a:t>최고 정적 활동 시간의 사람은</a:t>
            </a:r>
            <a:endParaRPr lang="en-US" altLang="ko-KR" sz="1400" b="1" dirty="0" smtClean="0">
              <a:solidFill>
                <a:srgbClr val="091910"/>
              </a:solidFill>
              <a:latin typeface="Yoon 연꽃 B" panose="02000503000000020003" pitchFamily="50" charset="-127"/>
              <a:ea typeface="Yoon 연꽃 B" panose="02000503000000020003" pitchFamily="50" charset="-127"/>
            </a:endParaRPr>
          </a:p>
          <a:p>
            <a:pPr algn="ctr"/>
            <a:r>
              <a:rPr lang="ko-KR" altLang="en-US" sz="1400" b="1" dirty="0" smtClean="0">
                <a:solidFill>
                  <a:srgbClr val="091910"/>
                </a:solidFill>
                <a:latin typeface="Yoon 연꽃 B" panose="02000503000000020003" pitchFamily="50" charset="-127"/>
                <a:ea typeface="Yoon 연꽃 B" panose="02000503000000020003" pitchFamily="50" charset="-127"/>
              </a:rPr>
              <a:t>정적 활동 평균 시간 보다</a:t>
            </a:r>
            <a:endParaRPr lang="en-US" altLang="ko-KR" sz="1400" b="1" dirty="0" smtClean="0">
              <a:solidFill>
                <a:srgbClr val="091910"/>
              </a:solidFill>
              <a:latin typeface="Yoon 연꽃 B" panose="02000503000000020003" pitchFamily="50" charset="-127"/>
              <a:ea typeface="Yoon 연꽃 B" panose="02000503000000020003" pitchFamily="50" charset="-127"/>
            </a:endParaRPr>
          </a:p>
          <a:p>
            <a:pPr algn="ctr"/>
            <a:r>
              <a:rPr lang="en-US" altLang="ko-KR" sz="6600" dirty="0" smtClean="0">
                <a:solidFill>
                  <a:srgbClr val="00B0B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381</a:t>
            </a:r>
            <a:r>
              <a:rPr lang="en-US" altLang="ko-KR" sz="1600" b="1" dirty="0" smtClean="0">
                <a:solidFill>
                  <a:srgbClr val="091910"/>
                </a:solidFill>
                <a:latin typeface="Yoon 연꽃 B" panose="02000503000000020003" pitchFamily="50" charset="-127"/>
                <a:ea typeface="Yoon 연꽃 B" panose="02000503000000020003" pitchFamily="50" charset="-127"/>
              </a:rPr>
              <a:t>(</a:t>
            </a:r>
            <a:r>
              <a:rPr lang="ko-KR" altLang="en-US" sz="1600" b="1" dirty="0" smtClean="0">
                <a:solidFill>
                  <a:srgbClr val="091910"/>
                </a:solidFill>
                <a:latin typeface="Yoon 연꽃 B" panose="02000503000000020003" pitchFamily="50" charset="-127"/>
                <a:ea typeface="Yoon 연꽃 B" panose="02000503000000020003" pitchFamily="50" charset="-127"/>
              </a:rPr>
              <a:t>분</a:t>
            </a:r>
            <a:r>
              <a:rPr lang="en-US" altLang="ko-KR" sz="1600" b="1" dirty="0" smtClean="0">
                <a:solidFill>
                  <a:srgbClr val="091910"/>
                </a:solidFill>
                <a:latin typeface="Yoon 연꽃 B" panose="02000503000000020003" pitchFamily="50" charset="-127"/>
                <a:ea typeface="Yoon 연꽃 B" panose="02000503000000020003" pitchFamily="50" charset="-127"/>
              </a:rPr>
              <a:t>)</a:t>
            </a:r>
          </a:p>
          <a:p>
            <a:pPr algn="ctr"/>
            <a:r>
              <a:rPr lang="ko-KR" altLang="en-US" sz="1600" b="1" dirty="0" smtClean="0">
                <a:solidFill>
                  <a:srgbClr val="091910"/>
                </a:solidFill>
                <a:latin typeface="Yoon 연꽃 B" panose="02000503000000020003" pitchFamily="50" charset="-127"/>
                <a:ea typeface="Yoon 연꽃 B" panose="02000503000000020003" pitchFamily="50" charset="-127"/>
              </a:rPr>
              <a:t>정적 시간 초과</a:t>
            </a:r>
            <a:endParaRPr lang="ko-KR" altLang="en-US" sz="1600" b="1" dirty="0">
              <a:solidFill>
                <a:srgbClr val="091910"/>
              </a:solidFill>
              <a:latin typeface="Yoon 연꽃 B" panose="02000503000000020003" pitchFamily="50" charset="-127"/>
              <a:ea typeface="Yoon 연꽃 B" panose="02000503000000020003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570117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2" grpId="0" animBg="1"/>
      <p:bldP spid="2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842" y="2072501"/>
            <a:ext cx="3307121" cy="3207908"/>
          </a:xfrm>
          <a:prstGeom prst="rect">
            <a:avLst/>
          </a:prstGeom>
        </p:spPr>
      </p:pic>
      <p:grpSp>
        <p:nvGrpSpPr>
          <p:cNvPr id="20" name="그룹 19"/>
          <p:cNvGrpSpPr/>
          <p:nvPr/>
        </p:nvGrpSpPr>
        <p:grpSpPr>
          <a:xfrm>
            <a:off x="104191" y="126542"/>
            <a:ext cx="949106" cy="949106"/>
            <a:chOff x="1439504" y="619459"/>
            <a:chExt cx="2465408" cy="2465408"/>
          </a:xfrm>
        </p:grpSpPr>
        <p:cxnSp>
          <p:nvCxnSpPr>
            <p:cNvPr id="21" name="직선 연결선 20"/>
            <p:cNvCxnSpPr/>
            <p:nvPr/>
          </p:nvCxnSpPr>
          <p:spPr>
            <a:xfrm>
              <a:off x="1439504" y="3076324"/>
              <a:ext cx="2465408" cy="0"/>
            </a:xfrm>
            <a:prstGeom prst="line">
              <a:avLst/>
            </a:prstGeom>
            <a:ln>
              <a:solidFill>
                <a:srgbClr val="4C78C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/>
            <p:cNvCxnSpPr/>
            <p:nvPr/>
          </p:nvCxnSpPr>
          <p:spPr>
            <a:xfrm rot="5400000">
              <a:off x="2652016" y="1852163"/>
              <a:ext cx="2465408" cy="0"/>
            </a:xfrm>
            <a:prstGeom prst="line">
              <a:avLst/>
            </a:prstGeom>
            <a:ln>
              <a:solidFill>
                <a:srgbClr val="4C78C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직사각형 22"/>
          <p:cNvSpPr/>
          <p:nvPr/>
        </p:nvSpPr>
        <p:spPr>
          <a:xfrm>
            <a:off x="228968" y="126542"/>
            <a:ext cx="73609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ko-KR" sz="3200" dirty="0">
                <a:solidFill>
                  <a:srgbClr val="4C78C7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05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1286738" y="1072359"/>
            <a:ext cx="10310400" cy="0"/>
          </a:xfrm>
          <a:prstGeom prst="line">
            <a:avLst/>
          </a:prstGeom>
          <a:ln>
            <a:solidFill>
              <a:srgbClr val="4C78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9FCC1B9-64FF-0740-BD9E-82156C443C86}"/>
              </a:ext>
            </a:extLst>
          </p:cNvPr>
          <p:cNvSpPr/>
          <p:nvPr/>
        </p:nvSpPr>
        <p:spPr>
          <a:xfrm>
            <a:off x="1358041" y="72218"/>
            <a:ext cx="5394256" cy="1015663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1" u="none" strike="noStrike" kern="1200" cap="none" spc="0" normalizeH="0" baseline="0" noProof="0" dirty="0" smtClean="0">
                <a:ln>
                  <a:noFill/>
                </a:ln>
                <a:solidFill>
                  <a:srgbClr val="4C78C7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아이디어</a:t>
            </a:r>
            <a:endParaRPr kumimoji="0" lang="en-US" altLang="ko-KR" sz="2800" b="1" i="1" u="none" strike="noStrike" kern="1200" cap="none" spc="0" normalizeH="0" baseline="0" noProof="0" dirty="0" smtClean="0">
              <a:ln>
                <a:noFill/>
              </a:ln>
              <a:solidFill>
                <a:srgbClr val="4C78C7"/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>
                <a:solidFill>
                  <a:srgbClr val="4C78C7"/>
                </a:solidFill>
                <a:ea typeface="맑은 고딕" panose="020B0503020000020004" pitchFamily="50" charset="-127"/>
              </a:rPr>
              <a:t>Produce </a:t>
            </a:r>
            <a:r>
              <a:rPr lang="en-US" altLang="ko-KR" sz="1200" dirty="0">
                <a:solidFill>
                  <a:srgbClr val="4C78C7"/>
                </a:solidFill>
                <a:ea typeface="맑은 고딕" panose="020B0503020000020004" pitchFamily="50" charset="-127"/>
              </a:rPr>
              <a:t>by </a:t>
            </a:r>
            <a:r>
              <a:rPr lang="en-US" altLang="ko-KR" sz="1200" dirty="0" err="1">
                <a:solidFill>
                  <a:srgbClr val="4C78C7"/>
                </a:solidFill>
                <a:ea typeface="맑은 고딕" panose="020B0503020000020004" pitchFamily="50" charset="-127"/>
              </a:rPr>
              <a:t>TEAM_Core</a:t>
            </a:r>
            <a:r>
              <a:rPr lang="en-US" altLang="ko-KR" sz="1200" dirty="0">
                <a:solidFill>
                  <a:srgbClr val="4C78C7"/>
                </a:solidFill>
                <a:ea typeface="맑은 고딕" panose="020B0503020000020004" pitchFamily="50" charset="-127"/>
              </a:rPr>
              <a:t> - Chung-Nam University (CNU)</a:t>
            </a:r>
          </a:p>
        </p:txBody>
      </p:sp>
      <p:sp>
        <p:nvSpPr>
          <p:cNvPr id="5" name="오른쪽 화살표 4"/>
          <p:cNvSpPr/>
          <p:nvPr/>
        </p:nvSpPr>
        <p:spPr>
          <a:xfrm>
            <a:off x="5398312" y="3194613"/>
            <a:ext cx="1395376" cy="902825"/>
          </a:xfrm>
          <a:prstGeom prst="rightArrow">
            <a:avLst/>
          </a:prstGeom>
          <a:solidFill>
            <a:srgbClr val="4C78C7"/>
          </a:solidFill>
          <a:ln>
            <a:solidFill>
              <a:srgbClr val="4C78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/>
          <p:cNvGrpSpPr/>
          <p:nvPr/>
        </p:nvGrpSpPr>
        <p:grpSpPr>
          <a:xfrm>
            <a:off x="7275479" y="1551008"/>
            <a:ext cx="4321659" cy="5306992"/>
            <a:chOff x="7275479" y="1551008"/>
            <a:chExt cx="4321659" cy="5306992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95502" y="1551008"/>
              <a:ext cx="4101636" cy="5306992"/>
            </a:xfrm>
            <a:prstGeom prst="rect">
              <a:avLst/>
            </a:prstGeom>
          </p:spPr>
        </p:pic>
        <p:sp>
          <p:nvSpPr>
            <p:cNvPr id="10" name="타원 9"/>
            <p:cNvSpPr/>
            <p:nvPr/>
          </p:nvSpPr>
          <p:spPr>
            <a:xfrm>
              <a:off x="7275479" y="1731908"/>
              <a:ext cx="3958542" cy="3958542"/>
            </a:xfrm>
            <a:prstGeom prst="ellipse">
              <a:avLst/>
            </a:prstGeom>
            <a:solidFill>
              <a:schemeClr val="tx2">
                <a:lumMod val="60000"/>
                <a:lumOff val="40000"/>
                <a:alpha val="89000"/>
              </a:schemeClr>
            </a:solidFill>
            <a:effectLst>
              <a:softEdge rad="1651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92000"/>
                      </a14:imgEffect>
                      <a14:imgEffect>
                        <a14:brightnessContrast bright="19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57012" y="2153550"/>
              <a:ext cx="3395476" cy="2747117"/>
            </a:xfrm>
            <a:prstGeom prst="rect">
              <a:avLst/>
            </a:prstGeom>
          </p:spPr>
        </p:pic>
      </p:grpSp>
      <p:grpSp>
        <p:nvGrpSpPr>
          <p:cNvPr id="15" name="그룹 14"/>
          <p:cNvGrpSpPr/>
          <p:nvPr/>
        </p:nvGrpSpPr>
        <p:grpSpPr>
          <a:xfrm>
            <a:off x="7179969" y="2603575"/>
            <a:ext cx="4855367" cy="2297092"/>
            <a:chOff x="7179969" y="2603575"/>
            <a:chExt cx="4855367" cy="2297092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18720" y="2603575"/>
              <a:ext cx="2297092" cy="2297092"/>
            </a:xfrm>
            <a:prstGeom prst="rect">
              <a:avLst/>
            </a:prstGeom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79969" y="2732570"/>
              <a:ext cx="1957218" cy="1957218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10795824" y="2732948"/>
              <a:ext cx="1239512" cy="461665"/>
            </a:xfrm>
            <a:prstGeom prst="rect">
              <a:avLst/>
            </a:prstGeom>
            <a:noFill/>
            <a:effectLst>
              <a:glow rad="584200">
                <a:schemeClr val="accent4">
                  <a:satMod val="175000"/>
                  <a:alpha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 smtClean="0">
                  <a:solidFill>
                    <a:srgbClr val="E10909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WOW!</a:t>
              </a:r>
              <a:endParaRPr lang="ko-KR" altLang="en-US" sz="2400" b="1" dirty="0">
                <a:solidFill>
                  <a:srgbClr val="E1090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780875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01101" y="1540251"/>
            <a:ext cx="7398327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3900" b="1" dirty="0">
                <a:solidFill>
                  <a:srgbClr val="4C78C7"/>
                </a:solidFill>
              </a:rPr>
              <a:t>Q&amp;A</a:t>
            </a:r>
            <a:endParaRPr lang="ko-KR" altLang="en-US" sz="23900" b="1" dirty="0">
              <a:solidFill>
                <a:srgbClr val="4C78C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04064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4766</TotalTime>
  <Words>279</Words>
  <Application>Microsoft Office PowerPoint</Application>
  <PresentationFormat>와이드스크린</PresentationFormat>
  <Paragraphs>71</Paragraphs>
  <Slides>9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4" baseType="lpstr">
      <vt:lpstr>맑은 고딕</vt:lpstr>
      <vt:lpstr>Arial</vt:lpstr>
      <vt:lpstr>배달의민족 도현</vt:lpstr>
      <vt:lpstr>Yoon 연꽃 B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요청사항</dc:creator>
  <cp:lastModifiedBy>정명용</cp:lastModifiedBy>
  <cp:revision>292</cp:revision>
  <cp:lastPrinted>2018-06-03T12:48:37Z</cp:lastPrinted>
  <dcterms:created xsi:type="dcterms:W3CDTF">2017-12-05T06:51:01Z</dcterms:created>
  <dcterms:modified xsi:type="dcterms:W3CDTF">2018-06-20T20:03:18Z</dcterms:modified>
</cp:coreProperties>
</file>